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56" r:id="rId5"/>
    <p:sldId id="257" r:id="rId6"/>
    <p:sldId id="286" r:id="rId7"/>
    <p:sldId id="294" r:id="rId8"/>
    <p:sldId id="310" r:id="rId9"/>
    <p:sldId id="312" r:id="rId10"/>
    <p:sldId id="311" r:id="rId11"/>
    <p:sldId id="313" r:id="rId12"/>
    <p:sldId id="317" r:id="rId13"/>
    <p:sldId id="316" r:id="rId14"/>
    <p:sldId id="315" r:id="rId15"/>
    <p:sldId id="300" r:id="rId16"/>
    <p:sldId id="289" r:id="rId17"/>
    <p:sldId id="304" r:id="rId18"/>
    <p:sldId id="305" r:id="rId19"/>
    <p:sldId id="306" r:id="rId20"/>
    <p:sldId id="307" r:id="rId21"/>
    <p:sldId id="292" r:id="rId22"/>
    <p:sldId id="301" r:id="rId23"/>
    <p:sldId id="299" r:id="rId24"/>
    <p:sldId id="309" r:id="rId25"/>
    <p:sldId id="298" r:id="rId26"/>
    <p:sldId id="308" r:id="rId27"/>
    <p:sldId id="302" r:id="rId28"/>
    <p:sldId id="291" r:id="rId29"/>
    <p:sldId id="296" r:id="rId30"/>
  </p:sldIdLst>
  <p:sldSz cx="12192000" cy="6858000"/>
  <p:notesSz cx="6858000" cy="9144000"/>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46" autoAdjust="0"/>
  </p:normalViewPr>
  <p:slideViewPr>
    <p:cSldViewPr snapToGrid="0">
      <p:cViewPr varScale="1">
        <p:scale>
          <a:sx n="80" d="100"/>
          <a:sy n="80" d="100"/>
        </p:scale>
        <p:origin x="58" y="101"/>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97" d="100"/>
          <a:sy n="9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ja-JP" sz="1200"/>
            </a:lvl1pPr>
          </a:lstStyle>
          <a:p>
            <a:pPr rtl="0"/>
            <a:fld id="{2912E217-2403-4DA5-84C1-2E48A381214C}" type="datetime1">
              <a:rPr lang="ja-JP" altLang="en-US" smtClean="0">
                <a:latin typeface="Meiryo UI" panose="020B0604030504040204" pitchFamily="50" charset="-128"/>
                <a:ea typeface="Meiryo UI" panose="020B0604030504040204" pitchFamily="50" charset="-128"/>
              </a:rPr>
              <a:t>2025/2/15</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ja-JP" sz="1200"/>
            </a:lvl1pPr>
          </a:lstStyle>
          <a:p>
            <a:pPr rtl="0"/>
            <a:fld id="{EAFF3A6F-DEFA-45E0-9496-BEE7C2C6F3D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ja-JP" sz="1200">
                <a:latin typeface="Meiryo UI" panose="020B0604030504040204" pitchFamily="50" charset="-128"/>
                <a:ea typeface="Meiryo UI" panose="020B0604030504040204" pitchFamily="50" charset="-128"/>
              </a:defRPr>
            </a:lvl1pPr>
          </a:lstStyle>
          <a:p>
            <a:fld id="{AB3D4BF9-D420-4FAA-8A3B-F85C45353287}" type="datetime1">
              <a:rPr lang="ja-JP" altLang="en-US" smtClean="0"/>
              <a:t>2025/2/15</a:t>
            </a:fld>
            <a:endParaRPr lang="en-US"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ja-JP"/>
            </a:defPPr>
          </a:lstStyle>
          <a:p>
            <a:pPr rtl="0"/>
            <a:endParaRPr lang="ja-JP"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ja-JP"/>
            </a:defPPr>
          </a:lstStyle>
          <a:p>
            <a:pPr lvl="0" rtl="0"/>
            <a:r>
              <a:rPr lang="ja-JP"/>
              <a:t>クリックしてマスター テキストのスタイルを編集</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ja-JP" sz="1200">
                <a:latin typeface="Meiryo UI" panose="020B0604030504040204" pitchFamily="50" charset="-128"/>
                <a:ea typeface="Meiryo UI" panose="020B0604030504040204" pitchFamily="50" charset="-128"/>
              </a:defRPr>
            </a:lvl1pPr>
          </a:lstStyle>
          <a:p>
            <a:fld id="{F97DC217-DF71-1A49-B3EA-559F1F43B0FF}"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F97DC217-DF71-1A49-B3EA-559F1F43B0FF}" type="slidenum">
              <a:rPr lang="ja-JP" smtClean="0">
                <a:latin typeface="Meiryo UI" panose="020B0604030504040204" pitchFamily="50" charset="-128"/>
                <a:ea typeface="Meiryo UI" panose="020B0604030504040204" pitchFamily="50" charset="-128"/>
              </a:rPr>
              <a:t>1</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9EFB-26D1-2ECF-EB39-1B5275D5D8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84C76A-96DC-436E-510C-35D1F3D825C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2B51B3-9E3D-1A44-6003-B47E0938E8B1}"/>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5E6F23FB-CDC7-258E-CDCE-9A922B5F53E7}"/>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10</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89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E66B-B2E4-3A12-FCCB-833D1D2063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DBB175-D1CD-4D20-0DE0-E0B1B2E0D4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05F1E3-292E-1F56-1851-6D9ED94E192E}"/>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4CA992C-2F83-B918-F496-9DC516C9EF35}"/>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11</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200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C25D9-DEC9-2605-14CC-323976CDEF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E103DE-D170-C5E3-4B87-09F69668BB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CC8F4A6-D58D-8763-CF15-3BFC472095A4}"/>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25D297FA-944B-A3EC-C3E4-698BCAC10ECF}"/>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12</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989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13</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479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D3200-5000-2098-26A8-8D7AB997E8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310D1E-1EAA-6B5C-F312-648A0453F3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B7DE17-FDA4-02C6-BA19-E13751BE1D24}"/>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5762810A-F35D-A8A2-EB8D-76E856C7EBE0}"/>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14</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3913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8368E-5945-D1F1-E3AE-0E05D168C0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314B18-6F48-B401-34DE-B5B4BDB875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E8CBC7-3536-8F5F-BCC1-BACC734D4BE3}"/>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6248549-8B36-1096-0C37-6586DEC6CDCB}"/>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15</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3349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4A3F7-846D-321D-8BF0-5B5ECBD7C5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DCB4BB-29E4-63AE-EAC6-EFD180A84B3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F5862CB-3340-69D2-9B15-3838079C254C}"/>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B7D3312-3FEB-AF3A-76F4-938C08DA78D1}"/>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16</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3388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58BC8-DF26-5517-89A4-C0CEF05711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223B3D6-B1DD-B1DB-6407-59D1E47CF54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EB86D87-1166-0E72-E47F-ED9299D0F534}"/>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7687D23-1B67-7FB3-A9E5-323E84DC67F6}"/>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17</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7376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18</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685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1C614-209D-1C35-840F-3AA91E7382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A35EA0-080C-29B6-B25F-73C1DF1436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92546C-9382-22ED-B37C-F852BBCA85BB}"/>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08CDD07F-40A9-C936-1F59-572856F51723}"/>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19</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57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F97DC217-DF71-1A49-B3EA-559F1F43B0FF}" type="slidenum">
              <a:rPr lang="ja-JP" smtClean="0">
                <a:latin typeface="Meiryo UI" panose="020B0604030504040204" pitchFamily="50" charset="-128"/>
                <a:ea typeface="Meiryo UI" panose="020B0604030504040204" pitchFamily="50" charset="-128"/>
              </a:rPr>
              <a:t>2</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5247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5139C-8D90-BC8D-CD67-89141B0188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52B4DD-240A-BE21-254E-7A03196ACA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4FFA167-98C6-8D0B-2F1D-321C9400F846}"/>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D26D38A-9AEE-08C1-4342-FDF05DA207B4}"/>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20</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501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F46A5-A293-CE76-B7A7-3F3D398C44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7B0527-AFC7-79B2-55AB-10A1A7F72E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7FADD0-089E-0FA4-B933-9AF1817268DD}"/>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2ACE9659-A79D-4F21-308E-4DB60058B216}"/>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21</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42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22</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5845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4C151-5912-1054-8616-441B39748B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E95E23-F728-8DE6-572F-47ADC196FC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76EC57C-3EF2-48AB-11A3-9E6ACD540923}"/>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99EF3F1-186C-38C9-2E9A-BAC919166482}"/>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23</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4952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394ED-4296-EC0D-165D-56BE462253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6923DF-ED5E-F948-4A14-51882B19363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F2F885-C417-500C-1A92-40A499CE995E}"/>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7707D0A-8620-7970-277E-DB3FDE219DE8}"/>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24</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7922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25</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4844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26</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00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F97DC217-DF71-1A49-B3EA-559F1F43B0FF}" type="slidenum">
              <a:rPr lang="ja-JP" smtClean="0">
                <a:latin typeface="Meiryo UI" panose="020B0604030504040204" pitchFamily="50" charset="-128"/>
                <a:ea typeface="Meiryo UI" panose="020B0604030504040204" pitchFamily="50" charset="-128"/>
              </a:rPr>
              <a:t>3</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894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4</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908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4B36-43B3-68BF-03B3-D8363A7866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A4C59F-32FF-572E-F131-C3FAB6BA82C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ADCD3F-E9DB-C94F-C1D8-F105D0445722}"/>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25ED6470-7561-5379-C66B-8D2ABBA5C71B}"/>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5</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453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EA3CF-95C4-1461-154F-B6F304E44A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686C81-387E-43D3-8B64-FFB914B5F2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7076F2-BA30-2A7B-90DD-B2E0F79F5E3B}"/>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6CD78C3-D100-1920-F585-EA5229CCC2DD}"/>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6</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556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B82DA-ED3F-12C2-3CB4-8144212F62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745EF8-38B2-9A15-973C-E18A7962D0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0B1B69-4DBF-B386-5205-8D6061A9DBD3}"/>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9EAB479-D8E7-077E-36A2-8FCD1BC0A8C1}"/>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7</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816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CCA1-815D-F5FE-9A1A-C6821B195A6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B75D64F-442A-0C9F-B73D-DB8F83B991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99825E-F3EB-1A39-EC7A-57BB414C355F}"/>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925A06D-1F99-0FE1-352E-63F5A4387FBB}"/>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8</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176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5E848-BC5C-4581-29B1-1C9AF350E7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0EBB6B-4971-2D3C-1972-1BBCAB6585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DECF5BF-9DD6-5E00-35DB-D0A522872D1B}"/>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2483204-8ADE-DF57-4421-E5D2F65919CF}"/>
              </a:ext>
            </a:extLst>
          </p:cNvPr>
          <p:cNvSpPr>
            <a:spLocks noGrp="1"/>
          </p:cNvSpPr>
          <p:nvPr>
            <p:ph type="sldNum" sz="quarter" idx="5"/>
          </p:nvPr>
        </p:nvSpPr>
        <p:spPr/>
        <p:txBody>
          <a:bodyPr rtlCol="0"/>
          <a:lstStyle>
            <a:defPPr>
              <a:defRPr lang="ja-JP"/>
            </a:defPPr>
          </a:lstStyle>
          <a:p>
            <a:pPr rtl="0"/>
            <a:fld id="{F97DC217-DF71-1A49-B3EA-559F1F43B0FF}" type="slidenum">
              <a:rPr lang="en-US" altLang="ja-JP" smtClean="0">
                <a:latin typeface="Meiryo UI" panose="020B0604030504040204" pitchFamily="50" charset="-128"/>
                <a:ea typeface="Meiryo UI" panose="020B0604030504040204" pitchFamily="50" charset="-128"/>
              </a:rPr>
              <a:t>9</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789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nvGrpSpPr>
          <p:cNvPr id="7" name="グループ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円/楕円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1" name="フリーフォーム(F)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9" name="フリーフォーム(F)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nvGrpSpPr>
            <p:cNvPr id="6" name="グループ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フリーフォーム(F)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22" name="フリーフォーム(F)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28" name="フリーフォーム(F)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rtlCol="0" anchor="b">
            <a:noAutofit/>
          </a:bodyPr>
          <a:lstStyle>
            <a:lvl1pPr algn="l">
              <a:defRPr lang="ja-JP" sz="60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タイトル、コンテンツ、画像 2">
    <p:spTree>
      <p:nvGrpSpPr>
        <p:cNvPr id="1" name=""/>
        <p:cNvGrpSpPr/>
        <p:nvPr/>
      </p:nvGrpSpPr>
      <p:grpSpPr>
        <a:xfrm>
          <a:off x="0" y="0"/>
          <a:ext cx="0" cy="0"/>
          <a:chOff x="0" y="0"/>
          <a:chExt cx="0" cy="0"/>
        </a:xfrm>
      </p:grpSpPr>
      <p:grpSp>
        <p:nvGrpSpPr>
          <p:cNvPr id="14" name="グループ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フリーフォーム(F)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5" name="フリーフォーム(F)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nvGrpSpPr>
            <p:cNvPr id="9" name="グループ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フリーフォーム(F)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8" name="フリーフォーム(F)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grpSp>
      <p:sp>
        <p:nvSpPr>
          <p:cNvPr id="2" name="タイトル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rtlCol="0" anchor="b">
            <a:noAutofit/>
          </a:bodyPr>
          <a:lstStyle>
            <a:lvl1pPr>
              <a:defRPr lang="ja-JP" sz="42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15" name="コンテンツ プレースホルダー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rtlCol="0" anchor="ctr" anchorCtr="0">
            <a:noAutofit/>
          </a:bodyPr>
          <a:lstStyle>
            <a:lvl1pPr marL="0" indent="0" algn="ctr">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marL="347663" indent="0" algn="ctr">
              <a:buFont typeface="Arial" panose="020B0604020202020204" pitchFamily="34" charset="0"/>
              <a:buNone/>
              <a:defRPr lang="ja-JP" sz="2000">
                <a:latin typeface="Meiryo UI" panose="020B0604030504040204" pitchFamily="50" charset="-128"/>
                <a:ea typeface="Meiryo UI" panose="020B0604030504040204" pitchFamily="50" charset="-128"/>
              </a:defRPr>
            </a:lvl2pPr>
            <a:lvl3pPr marL="685800" indent="0" algn="ctr">
              <a:buFont typeface="Arial" panose="020B0604020202020204" pitchFamily="34" charset="0"/>
              <a:buNone/>
              <a:defRPr lang="ja-JP" sz="2000">
                <a:latin typeface="Meiryo UI" panose="020B0604030504040204" pitchFamily="50" charset="-128"/>
                <a:ea typeface="Meiryo UI" panose="020B0604030504040204" pitchFamily="50" charset="-128"/>
              </a:defRPr>
            </a:lvl3pPr>
            <a:lvl4pPr marL="914400" indent="0" algn="ctr">
              <a:buFont typeface="Arial" panose="020B0604020202020204" pitchFamily="34" charset="0"/>
              <a:buNone/>
              <a:defRPr lang="ja-JP" sz="2000">
                <a:latin typeface="Meiryo UI" panose="020B0604030504040204" pitchFamily="50" charset="-128"/>
                <a:ea typeface="Meiryo UI" panose="020B0604030504040204" pitchFamily="50" charset="-128"/>
              </a:defRPr>
            </a:lvl4pPr>
            <a:lvl5pPr marL="1143000" indent="0" algn="ctr">
              <a:buFont typeface="Arial" panose="020B0604020202020204" pitchFamily="34" charset="0"/>
              <a:buNone/>
              <a:defRPr lang="ja-JP" sz="2000">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0" name="日付プレースホルダー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lang="ja-JP" sz="1200">
                <a:solidFill>
                  <a:schemeClr val="accent2"/>
                </a:solidFill>
                <a:latin typeface="Meiryo UI" panose="020B0604030504040204" pitchFamily="50" charset="-128"/>
                <a:ea typeface="Meiryo UI" panose="020B0604030504040204" pitchFamily="50" charset="-128"/>
              </a:defRPr>
            </a:lvl1pPr>
          </a:lstStyle>
          <a:p>
            <a:r>
              <a:rPr lang="en-US" dirty="0"/>
              <a:t>20XX/9/8</a:t>
            </a:r>
          </a:p>
        </p:txBody>
      </p:sp>
      <p:sp>
        <p:nvSpPr>
          <p:cNvPr id="11" name="フッター プレースホルダー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ja-JP" sz="1200">
                <a:solidFill>
                  <a:schemeClr val="accent3"/>
                </a:solidFill>
                <a:latin typeface="Meiryo UI" panose="020B0604030504040204" pitchFamily="50" charset="-128"/>
                <a:ea typeface="Meiryo UI" panose="020B0604030504040204" pitchFamily="50" charset="-128"/>
              </a:defRPr>
            </a:lvl1pPr>
          </a:lstStyle>
          <a:p>
            <a:endParaRPr lang="ja-JP" altLang="en-US" dirty="0"/>
          </a:p>
        </p:txBody>
      </p:sp>
      <p:sp>
        <p:nvSpPr>
          <p:cNvPr id="12" name="スライド番号プレースホルダー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ja-JP" sz="1200">
                <a:solidFill>
                  <a:schemeClr val="accent3"/>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
        <p:nvSpPr>
          <p:cNvPr id="3" name="コンテンツ プレースホルダー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rtlCol="0">
            <a:normAutofit/>
          </a:bodyPr>
          <a:lstStyle>
            <a:lvl1pPr marL="283464" indent="-283464">
              <a:spcBef>
                <a:spcPts val="1000"/>
              </a:spcBef>
              <a:buFont typeface="Arial" panose="020B0604020202020204" pitchFamily="34" charset="0"/>
              <a:buChar char="•"/>
              <a:defRPr lang="ja-JP" sz="2000">
                <a:solidFill>
                  <a:schemeClr val="tx1"/>
                </a:solidFill>
                <a:latin typeface="Meiryo UI" panose="020B0604030504040204" pitchFamily="50" charset="-128"/>
                <a:ea typeface="Meiryo UI" panose="020B0604030504040204" pitchFamily="50" charset="-128"/>
              </a:defRPr>
            </a:lvl1pPr>
            <a:lvl2pPr marL="566928" indent="-283464">
              <a:spcBef>
                <a:spcPts val="1000"/>
              </a:spcBef>
              <a:buFont typeface="Arial" panose="020B0604020202020204" pitchFamily="34" charset="0"/>
              <a:buChar char="•"/>
              <a:defRPr lang="ja-JP" sz="2000">
                <a:solidFill>
                  <a:schemeClr val="tx1"/>
                </a:solidFill>
                <a:latin typeface="Meiryo UI" panose="020B0604030504040204" pitchFamily="50" charset="-128"/>
                <a:ea typeface="Meiryo UI" panose="020B0604030504040204" pitchFamily="50" charset="-128"/>
              </a:defRPr>
            </a:lvl2pPr>
            <a:lvl3pPr marL="850392" indent="-283464">
              <a:spcBef>
                <a:spcPts val="1000"/>
              </a:spcBef>
              <a:buFont typeface="Arial" panose="020B0604020202020204" pitchFamily="34" charset="0"/>
              <a:buChar char="•"/>
              <a:defRPr lang="ja-JP" sz="2000">
                <a:solidFill>
                  <a:schemeClr val="tx1"/>
                </a:solidFill>
                <a:latin typeface="Meiryo UI" panose="020B0604030504040204" pitchFamily="50" charset="-128"/>
                <a:ea typeface="Meiryo UI" panose="020B0604030504040204" pitchFamily="50" charset="-128"/>
              </a:defRPr>
            </a:lvl3pPr>
            <a:lvl4pPr marL="1133856" indent="-283464">
              <a:spcBef>
                <a:spcPts val="1000"/>
              </a:spcBef>
              <a:buFont typeface="Arial" panose="020B0604020202020204" pitchFamily="34" charset="0"/>
              <a:buChar char="•"/>
              <a:defRPr lang="ja-JP" sz="2000">
                <a:solidFill>
                  <a:schemeClr val="tx1"/>
                </a:solidFill>
                <a:latin typeface="Meiryo UI" panose="020B0604030504040204" pitchFamily="50" charset="-128"/>
                <a:ea typeface="Meiryo UI" panose="020B0604030504040204" pitchFamily="50" charset="-128"/>
              </a:defRPr>
            </a:lvl4pPr>
            <a:lvl5pPr marL="1463040" indent="-283464">
              <a:spcBef>
                <a:spcPts val="1000"/>
              </a:spcBef>
              <a:buFont typeface="Arial" panose="020B0604020202020204" pitchFamily="34" charset="0"/>
              <a:buChar char="•"/>
              <a:defRPr lang="ja-JP" sz="2000">
                <a:solidFill>
                  <a:schemeClr val="tx1"/>
                </a:solidFill>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Tree>
    <p:extLst>
      <p:ext uri="{BB962C8B-B14F-4D97-AF65-F5344CB8AC3E}">
        <p14:creationId xmlns:p14="http://schemas.microsoft.com/office/powerpoint/2010/main" val="52565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グラフ ">
    <p:bg>
      <p:bgPr>
        <a:solidFill>
          <a:schemeClr val="accent2"/>
        </a:solidFill>
        <a:effectLst/>
      </p:bgPr>
    </p:bg>
    <p:spTree>
      <p:nvGrpSpPr>
        <p:cNvPr id="1" name=""/>
        <p:cNvGrpSpPr/>
        <p:nvPr/>
      </p:nvGrpSpPr>
      <p:grpSpPr>
        <a:xfrm>
          <a:off x="0" y="0"/>
          <a:ext cx="0" cy="0"/>
          <a:chOff x="0" y="0"/>
          <a:chExt cx="0" cy="0"/>
        </a:xfrm>
      </p:grpSpPr>
      <p:grpSp>
        <p:nvGrpSpPr>
          <p:cNvPr id="9" name="グループ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フリーフォーム(F)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rtlCol="0" anchor="b">
            <a:noAutofit/>
          </a:bodyPr>
          <a:lstStyle>
            <a:lvl1pPr>
              <a:defRPr lang="ja-JP" sz="42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rtlCol="0">
            <a:noAutofit/>
          </a:bodyPr>
          <a:lstStyle>
            <a:lvl1pPr marL="0" indent="0">
              <a:buNone/>
              <a:defRPr lang="ja-JP">
                <a:latin typeface="Meiryo UI" panose="020B0604030504040204" pitchFamily="50" charset="-128"/>
                <a:ea typeface="Meiryo UI" panose="020B0604030504040204" pitchFamily="50" charset="-128"/>
              </a:defRPr>
            </a:lvl1pPr>
            <a:lvl2pPr marL="457200" indent="0">
              <a:buNone/>
              <a:defRPr lang="ja-JP">
                <a:latin typeface="Meiryo UI" panose="020B0604030504040204" pitchFamily="50" charset="-128"/>
                <a:ea typeface="Meiryo UI" panose="020B0604030504040204" pitchFamily="50" charset="-128"/>
              </a:defRPr>
            </a:lvl2pPr>
            <a:lvl3pPr marL="914400" indent="0">
              <a:buNone/>
              <a:defRPr lang="ja-JP">
                <a:latin typeface="Meiryo UI" panose="020B0604030504040204" pitchFamily="50" charset="-128"/>
                <a:ea typeface="Meiryo UI" panose="020B0604030504040204" pitchFamily="50" charset="-128"/>
              </a:defRPr>
            </a:lvl3pPr>
            <a:lvl4pPr marL="1371600" indent="0">
              <a:buNone/>
              <a:defRPr lang="ja-JP">
                <a:latin typeface="Meiryo UI" panose="020B0604030504040204" pitchFamily="50" charset="-128"/>
                <a:ea typeface="Meiryo UI" panose="020B0604030504040204" pitchFamily="50" charset="-128"/>
              </a:defRPr>
            </a:lvl4pPr>
            <a:lvl5pPr marL="1828800" indent="0">
              <a:buNone/>
              <a:defRPr lang="ja-JP">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0" name="日付プレースホルダー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lang="ja-JP" sz="1200">
                <a:solidFill>
                  <a:schemeClr val="accent3"/>
                </a:solidFill>
                <a:latin typeface="Meiryo UI" panose="020B0604030504040204" pitchFamily="50" charset="-128"/>
                <a:ea typeface="Meiryo UI" panose="020B0604030504040204" pitchFamily="50" charset="-128"/>
              </a:defRPr>
            </a:lvl1pPr>
          </a:lstStyle>
          <a:p>
            <a:r>
              <a:rPr lang="en-US" dirty="0"/>
              <a:t>20XX/9/8</a:t>
            </a:r>
          </a:p>
        </p:txBody>
      </p:sp>
      <p:sp>
        <p:nvSpPr>
          <p:cNvPr id="11" name="フッター プレースホルダー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ja-JP" sz="1200">
                <a:solidFill>
                  <a:schemeClr val="accent3"/>
                </a:solidFill>
                <a:latin typeface="Meiryo UI" panose="020B0604030504040204" pitchFamily="50" charset="-128"/>
                <a:ea typeface="Meiryo UI" panose="020B0604030504040204" pitchFamily="50" charset="-128"/>
              </a:defRPr>
            </a:lvl1pPr>
          </a:lstStyle>
          <a:p>
            <a:endParaRPr lang="ja-JP" altLang="en-US" dirty="0"/>
          </a:p>
        </p:txBody>
      </p:sp>
      <p:sp>
        <p:nvSpPr>
          <p:cNvPr id="12" name="スライド番号プレースホルダー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ja-JP" sz="1200">
                <a:solidFill>
                  <a:schemeClr val="accent3"/>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終了スライド">
    <p:spTree>
      <p:nvGrpSpPr>
        <p:cNvPr id="1" name=""/>
        <p:cNvGrpSpPr/>
        <p:nvPr/>
      </p:nvGrpSpPr>
      <p:grpSpPr>
        <a:xfrm>
          <a:off x="0" y="0"/>
          <a:ext cx="0" cy="0"/>
          <a:chOff x="0" y="0"/>
          <a:chExt cx="0" cy="0"/>
        </a:xfrm>
      </p:grpSpPr>
      <p:grpSp>
        <p:nvGrpSpPr>
          <p:cNvPr id="5" name="グループ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長方形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nvGrpSpPr>
            <p:cNvPr id="6" name="グループ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フリーフォーム(F)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22" name="フリーフォーム(F)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7" name="フリーフォーム(F)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rtlCol="0" anchor="b">
            <a:noAutofit/>
          </a:bodyPr>
          <a:lstStyle>
            <a:lvl1pPr algn="l">
              <a:defRPr lang="ja-JP" sz="60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3" name="サブタイトル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rtlCol="0" anchor="t" anchorCtr="0">
            <a:normAutofit/>
          </a:bodyPr>
          <a:lstStyle>
            <a:lvl1pPr marL="0" indent="0" algn="l">
              <a:buNone/>
              <a:defRPr lang="ja-JP" sz="2800">
                <a:latin typeface="Meiryo UI" panose="020B0604030504040204" pitchFamily="50" charset="-128"/>
                <a:ea typeface="Meiryo UI" panose="020B0604030504040204" pitchFamily="50" charset="-128"/>
              </a:defRPr>
            </a:lvl1pPr>
            <a:lvl2pPr marL="457200" indent="0" algn="ctr">
              <a:buNone/>
              <a:defRPr lang="ja-JP" sz="2000"/>
            </a:lvl2pPr>
            <a:lvl3pPr marL="914400" indent="0" algn="ctr">
              <a:buNone/>
              <a:defRPr lang="ja-JP" sz="1800"/>
            </a:lvl3pPr>
            <a:lvl4pPr marL="1371600" indent="0" algn="ctr">
              <a:buNone/>
              <a:defRPr lang="ja-JP" sz="1600"/>
            </a:lvl4pPr>
            <a:lvl5pPr marL="1828800" indent="0" algn="ctr">
              <a:buNone/>
              <a:defRPr lang="ja-JP" sz="1600"/>
            </a:lvl5pPr>
            <a:lvl6pPr marL="2286000" indent="0" algn="ctr">
              <a:buNone/>
              <a:defRPr lang="ja-JP" sz="1600"/>
            </a:lvl6pPr>
            <a:lvl7pPr marL="2743200" indent="0" algn="ctr">
              <a:buNone/>
              <a:defRPr lang="ja-JP" sz="1600"/>
            </a:lvl7pPr>
            <a:lvl8pPr marL="3200400" indent="0" algn="ctr">
              <a:buNone/>
              <a:defRPr lang="ja-JP" sz="1600"/>
            </a:lvl8pPr>
            <a:lvl9pPr marL="3657600" indent="0" algn="ctr">
              <a:buNone/>
              <a:defRPr lang="ja-JP" sz="1600"/>
            </a:lvl9pPr>
          </a:lstStyle>
          <a:p>
            <a:pPr lvl="0" rtl="0"/>
            <a:r>
              <a:rPr lang="ja-JP" dirty="0"/>
              <a:t>クリックしてテキストを追加</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13" name="グループ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フリーフォーム(F)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5" name="フリーフォーム(F)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6" name="フリーフォーム(F)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nvGrpSpPr>
            <p:cNvPr id="9" name="グループ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フリーフォーム(F)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8" name="フリーフォーム(F)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grpSp>
      <p:sp>
        <p:nvSpPr>
          <p:cNvPr id="2" name="タイトル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rtlCol="0" anchor="b">
            <a:noAutofit/>
          </a:bodyPr>
          <a:lstStyle>
            <a:lvl1pPr>
              <a:defRPr lang="ja-JP" sz="42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rtlCol="0">
            <a:normAutofit/>
          </a:bodyPr>
          <a:lstStyle>
            <a:lvl1pPr marL="0" indent="0">
              <a:buNone/>
              <a:defRPr lang="ja-JP">
                <a:latin typeface="Meiryo UI" panose="020B0604030504040204" pitchFamily="50" charset="-128"/>
                <a:ea typeface="Meiryo UI" panose="020B0604030504040204" pitchFamily="50" charset="-128"/>
              </a:defRPr>
            </a:lvl1pPr>
            <a:lvl2pPr marL="457200" indent="0">
              <a:buNone/>
              <a:defRPr lang="ja-JP">
                <a:latin typeface="Meiryo UI" panose="020B0604030504040204" pitchFamily="50" charset="-128"/>
                <a:ea typeface="Meiryo UI" panose="020B0604030504040204" pitchFamily="50" charset="-128"/>
              </a:defRPr>
            </a:lvl2pPr>
            <a:lvl3pPr marL="914400" indent="0">
              <a:buNone/>
              <a:defRPr lang="ja-JP">
                <a:latin typeface="Meiryo UI" panose="020B0604030504040204" pitchFamily="50" charset="-128"/>
                <a:ea typeface="Meiryo UI" panose="020B0604030504040204" pitchFamily="50" charset="-128"/>
              </a:defRPr>
            </a:lvl3pPr>
            <a:lvl4pPr marL="1371600" indent="0">
              <a:buNone/>
              <a:defRPr lang="ja-JP">
                <a:latin typeface="Meiryo UI" panose="020B0604030504040204" pitchFamily="50" charset="-128"/>
                <a:ea typeface="Meiryo UI" panose="020B0604030504040204" pitchFamily="50" charset="-128"/>
              </a:defRPr>
            </a:lvl4pPr>
            <a:lvl5pPr marL="1828800" indent="0">
              <a:buNone/>
              <a:defRPr lang="ja-JP">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0" name="日付プレースホルダー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ja-JP" sz="1200">
                <a:solidFill>
                  <a:schemeClr val="accent3"/>
                </a:solidFill>
                <a:latin typeface="Meiryo UI" panose="020B0604030504040204" pitchFamily="50" charset="-128"/>
                <a:ea typeface="Meiryo UI" panose="020B0604030504040204" pitchFamily="50" charset="-128"/>
              </a:defRPr>
            </a:lvl1pPr>
          </a:lstStyle>
          <a:p>
            <a:r>
              <a:rPr lang="en-US" dirty="0"/>
              <a:t>20XX/9/8</a:t>
            </a:r>
          </a:p>
        </p:txBody>
      </p:sp>
      <p:sp>
        <p:nvSpPr>
          <p:cNvPr id="11" name="フッター プレースホルダー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ja-JP" sz="1200">
                <a:solidFill>
                  <a:schemeClr val="accent3"/>
                </a:solidFill>
                <a:latin typeface="Meiryo UI" panose="020B0604030504040204" pitchFamily="50" charset="-128"/>
                <a:ea typeface="Meiryo UI" panose="020B0604030504040204" pitchFamily="50" charset="-128"/>
              </a:defRPr>
            </a:lvl1pPr>
          </a:lstStyle>
          <a:p>
            <a:endParaRPr lang="ja-JP" altLang="en-US" dirty="0"/>
          </a:p>
        </p:txBody>
      </p:sp>
      <p:sp>
        <p:nvSpPr>
          <p:cNvPr id="12" name="スライド番号プレースホルダー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ja-JP" sz="1200">
                <a:solidFill>
                  <a:schemeClr val="accent2"/>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タイトルと右のコンテンツ">
    <p:spTree>
      <p:nvGrpSpPr>
        <p:cNvPr id="1" name=""/>
        <p:cNvGrpSpPr/>
        <p:nvPr/>
      </p:nvGrpSpPr>
      <p:grpSpPr>
        <a:xfrm>
          <a:off x="0" y="0"/>
          <a:ext cx="0" cy="0"/>
          <a:chOff x="0" y="0"/>
          <a:chExt cx="0" cy="0"/>
        </a:xfrm>
      </p:grpSpPr>
      <p:grpSp>
        <p:nvGrpSpPr>
          <p:cNvPr id="13" name="グループ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フリーフォーム(F)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5" name="フリーフォーム(F)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6" name="フリーフォーム(F)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nvGrpSpPr>
            <p:cNvPr id="9" name="グループ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フリーフォーム(F)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8" name="フリーフォーム(F)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grpSp>
      <p:sp>
        <p:nvSpPr>
          <p:cNvPr id="2" name="タイトル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rtlCol="0" anchor="ctr" anchorCtr="0">
            <a:noAutofit/>
          </a:bodyPr>
          <a:lstStyle>
            <a:lvl1pPr>
              <a:defRPr lang="ja-JP" sz="60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15" name="図プレースホルダー 14">
            <a:extLst>
              <a:ext uri="{FF2B5EF4-FFF2-40B4-BE49-F238E27FC236}">
                <a16:creationId xmlns:a16="http://schemas.microsoft.com/office/drawing/2014/main" id="{3124234B-E1C4-2616-9993-A23142AA69B2}"/>
              </a:ext>
            </a:extLst>
          </p:cNvPr>
          <p:cNvSpPr>
            <a:spLocks noGrp="1"/>
          </p:cNvSpPr>
          <p:nvPr>
            <p:ph type="pic" sz="quarter" idx="10" hasCustomPrompt="1"/>
          </p:nvPr>
        </p:nvSpPr>
        <p:spPr>
          <a:xfrm>
            <a:off x="7183438" y="1168400"/>
            <a:ext cx="4500562" cy="4521200"/>
          </a:xfrm>
          <a:prstGeom prst="ellipse">
            <a:avLst/>
          </a:prstGeom>
          <a:solidFill>
            <a:schemeClr val="accent2"/>
          </a:solidFill>
        </p:spPr>
        <p:txBody>
          <a:bodyPr rtlCol="0"/>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dirty="0"/>
              <a:t>アイコンをクリックして画像を追加</a:t>
            </a:r>
          </a:p>
        </p:txBody>
      </p:sp>
      <p:sp>
        <p:nvSpPr>
          <p:cNvPr id="10" name="日付プレースホルダー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ja-JP" sz="1200">
                <a:solidFill>
                  <a:schemeClr val="accent3"/>
                </a:solidFill>
                <a:latin typeface="Meiryo UI" panose="020B0604030504040204" pitchFamily="50" charset="-128"/>
                <a:ea typeface="Meiryo UI" panose="020B0604030504040204" pitchFamily="50" charset="-128"/>
              </a:defRPr>
            </a:lvl1pPr>
          </a:lstStyle>
          <a:p>
            <a:r>
              <a:rPr lang="en-US" dirty="0"/>
              <a:t>20XX/9/8</a:t>
            </a:r>
          </a:p>
        </p:txBody>
      </p:sp>
      <p:sp>
        <p:nvSpPr>
          <p:cNvPr id="11" name="フッター プレースホルダー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ja-JP" sz="1200">
                <a:solidFill>
                  <a:schemeClr val="accent3"/>
                </a:solidFill>
                <a:latin typeface="Meiryo UI" panose="020B0604030504040204" pitchFamily="50" charset="-128"/>
                <a:ea typeface="Meiryo UI" panose="020B0604030504040204" pitchFamily="50" charset="-128"/>
              </a:defRPr>
            </a:lvl1pPr>
          </a:lstStyle>
          <a:p>
            <a:endParaRPr lang="ja-JP" altLang="en-US" dirty="0"/>
          </a:p>
        </p:txBody>
      </p:sp>
      <p:sp>
        <p:nvSpPr>
          <p:cNvPr id="12" name="スライド番号プレースホルダー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ja-JP" sz="1200">
                <a:solidFill>
                  <a:schemeClr val="accent2"/>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24912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2">
    <p:bg>
      <p:bgPr>
        <a:solidFill>
          <a:schemeClr val="accent2"/>
        </a:solidFill>
        <a:effectLst/>
      </p:bgPr>
    </p:bg>
    <p:spTree>
      <p:nvGrpSpPr>
        <p:cNvPr id="1" name=""/>
        <p:cNvGrpSpPr/>
        <p:nvPr/>
      </p:nvGrpSpPr>
      <p:grpSpPr>
        <a:xfrm>
          <a:off x="0" y="0"/>
          <a:ext cx="0" cy="0"/>
          <a:chOff x="0" y="0"/>
          <a:chExt cx="0" cy="0"/>
        </a:xfrm>
      </p:grpSpPr>
      <p:grpSp>
        <p:nvGrpSpPr>
          <p:cNvPr id="2" name="グループ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長方形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2" name="フリーフォーム(F)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5" name="フリーフォーム(F)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13" name="タイトル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rtlCol="0" anchor="b">
            <a:noAutofit/>
          </a:bodyPr>
          <a:lstStyle>
            <a:lvl1pPr>
              <a:defRPr lang="ja-JP" sz="42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3" name="コンテンツ プレースホルダー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rtlCol="0">
            <a:normAutofit/>
          </a:bodyPr>
          <a:lstStyle>
            <a:lvl1pPr marL="342900"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1pPr>
            <a:lvl2pPr marL="566928"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2pPr>
            <a:lvl3pPr marL="850392"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3pPr>
            <a:lvl4pPr marL="1097280"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4pPr>
            <a:lvl5pPr marL="1371600"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4" name="日付プレースホルダー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lang="ja-JP">
                <a:solidFill>
                  <a:schemeClr val="accent2"/>
                </a:solidFill>
                <a:latin typeface="Meiryo UI" panose="020B0604030504040204" pitchFamily="50" charset="-128"/>
                <a:ea typeface="Meiryo UI" panose="020B0604030504040204" pitchFamily="50" charset="-128"/>
              </a:defRPr>
            </a:lvl1pPr>
          </a:lstStyle>
          <a:p>
            <a:r>
              <a:rPr lang="en-US" dirty="0"/>
              <a:t>20XX/9/8</a:t>
            </a:r>
          </a:p>
        </p:txBody>
      </p:sp>
      <p:sp>
        <p:nvSpPr>
          <p:cNvPr id="5" name="フッター プレースホルダー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lang="ja-JP">
                <a:solidFill>
                  <a:schemeClr val="accent2"/>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lang="ja-JP">
                <a:solidFill>
                  <a:schemeClr val="accent3"/>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セクションのタイトル">
    <p:spTree>
      <p:nvGrpSpPr>
        <p:cNvPr id="1" name=""/>
        <p:cNvGrpSpPr/>
        <p:nvPr/>
      </p:nvGrpSpPr>
      <p:grpSpPr>
        <a:xfrm>
          <a:off x="0" y="0"/>
          <a:ext cx="0" cy="0"/>
          <a:chOff x="0" y="0"/>
          <a:chExt cx="0" cy="0"/>
        </a:xfrm>
      </p:grpSpPr>
      <p:grpSp>
        <p:nvGrpSpPr>
          <p:cNvPr id="4" name="グループ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フリーフォーム(F)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nvGrpSpPr>
            <p:cNvPr id="6" name="グループ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フリーフォーム(F)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17" name="フリーフォーム(F)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8" name="フリーフォーム(F)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rtlCol="0" anchor="b">
            <a:noAutofit/>
          </a:bodyPr>
          <a:lstStyle>
            <a:lvl1pPr algn="l">
              <a:defRPr lang="ja-JP" sz="6000" b="1">
                <a:solidFill>
                  <a:schemeClr val="bg1"/>
                </a:solidFill>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3" name="サブタイトル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rtlCol="0" anchor="ctr" anchorCtr="0">
            <a:noAutofit/>
          </a:bodyPr>
          <a:lstStyle>
            <a:lvl1pPr marL="0" indent="0" algn="l">
              <a:buNone/>
              <a:defRPr lang="ja-JP" sz="3200">
                <a:solidFill>
                  <a:schemeClr val="bg1"/>
                </a:solidFill>
                <a:latin typeface="Meiryo UI" panose="020B0604030504040204" pitchFamily="50" charset="-128"/>
                <a:ea typeface="Meiryo UI" panose="020B0604030504040204" pitchFamily="50" charset="-128"/>
              </a:defRPr>
            </a:lvl1pPr>
            <a:lvl2pPr marL="457200" indent="0" algn="ctr">
              <a:buNone/>
              <a:defRPr lang="ja-JP" sz="2000"/>
            </a:lvl2pPr>
            <a:lvl3pPr marL="914400" indent="0" algn="ctr">
              <a:buNone/>
              <a:defRPr lang="ja-JP" sz="1800"/>
            </a:lvl3pPr>
            <a:lvl4pPr marL="1371600" indent="0" algn="ctr">
              <a:buNone/>
              <a:defRPr lang="ja-JP" sz="1600"/>
            </a:lvl4pPr>
            <a:lvl5pPr marL="1828800" indent="0" algn="ctr">
              <a:buNone/>
              <a:defRPr lang="ja-JP" sz="1600"/>
            </a:lvl5pPr>
            <a:lvl6pPr marL="2286000" indent="0" algn="ctr">
              <a:buNone/>
              <a:defRPr lang="ja-JP" sz="1600"/>
            </a:lvl6pPr>
            <a:lvl7pPr marL="2743200" indent="0" algn="ctr">
              <a:buNone/>
              <a:defRPr lang="ja-JP" sz="1600"/>
            </a:lvl7pPr>
            <a:lvl8pPr marL="3200400" indent="0" algn="ctr">
              <a:buNone/>
              <a:defRPr lang="ja-JP" sz="1600"/>
            </a:lvl8pPr>
            <a:lvl9pPr marL="3657600" indent="0" algn="ctr">
              <a:buNone/>
              <a:defRPr lang="ja-JP" sz="1600"/>
            </a:lvl9pPr>
          </a:lstStyle>
          <a:p>
            <a:pPr rtl="0"/>
            <a:r>
              <a:rPr lang="ja-JP" dirty="0"/>
              <a:t>クリックしてサブタイトルを追加</a:t>
            </a:r>
          </a:p>
        </p:txBody>
      </p:sp>
    </p:spTree>
    <p:extLst>
      <p:ext uri="{BB962C8B-B14F-4D97-AF65-F5344CB8AC3E}">
        <p14:creationId xmlns:p14="http://schemas.microsoft.com/office/powerpoint/2010/main" val="98652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 2 列のコンテンツ">
    <p:spTree>
      <p:nvGrpSpPr>
        <p:cNvPr id="1" name=""/>
        <p:cNvGrpSpPr/>
        <p:nvPr/>
      </p:nvGrpSpPr>
      <p:grpSpPr>
        <a:xfrm>
          <a:off x="0" y="0"/>
          <a:ext cx="0" cy="0"/>
          <a:chOff x="0" y="0"/>
          <a:chExt cx="0" cy="0"/>
        </a:xfrm>
      </p:grpSpPr>
      <p:grpSp>
        <p:nvGrpSpPr>
          <p:cNvPr id="16" name="グループ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フリーフォーム(F)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5" name="フリーフォーム(F)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6" name="フリーフォーム(F)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nvGrpSpPr>
            <p:cNvPr id="9" name="グループ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フリーフォーム(F)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8" name="フリーフォーム(F)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grpSp>
      <p:sp>
        <p:nvSpPr>
          <p:cNvPr id="2" name="タイトル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rtlCol="0" anchor="b">
            <a:noAutofit/>
          </a:bodyPr>
          <a:lstStyle>
            <a:lvl1pPr>
              <a:defRPr lang="ja-JP" sz="42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rtlCol="0">
            <a:normAutofit/>
          </a:bodyPr>
          <a:lstStyle>
            <a:lvl1pPr marL="0" indent="0">
              <a:spcBef>
                <a:spcPts val="1000"/>
              </a:spcBef>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marL="283464"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2pPr>
            <a:lvl3pPr marL="566928"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3pPr>
            <a:lvl4pPr marL="850392"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4pPr>
            <a:lvl5pPr marL="1133856"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3" name="コンテンツ プレースホルダー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rtlCol="0">
            <a:normAutofit/>
          </a:bodyPr>
          <a:lstStyle>
            <a:lvl1pPr marL="0" indent="0">
              <a:spcBef>
                <a:spcPts val="1000"/>
              </a:spcBef>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marL="283464"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2pPr>
            <a:lvl3pPr marL="566928"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3pPr>
            <a:lvl4pPr marL="850392"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4pPr>
            <a:lvl5pPr marL="1133856" indent="-283464">
              <a:spcBef>
                <a:spcPts val="10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0" name="日付プレースホルダー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ja-JP" sz="1200">
                <a:solidFill>
                  <a:schemeClr val="accent3"/>
                </a:solidFill>
                <a:latin typeface="Meiryo UI" panose="020B0604030504040204" pitchFamily="50" charset="-128"/>
                <a:ea typeface="Meiryo UI" panose="020B0604030504040204" pitchFamily="50" charset="-128"/>
              </a:defRPr>
            </a:lvl1pPr>
          </a:lstStyle>
          <a:p>
            <a:r>
              <a:rPr lang="en-US" dirty="0"/>
              <a:t>20XX/9/8</a:t>
            </a:r>
          </a:p>
        </p:txBody>
      </p:sp>
      <p:sp>
        <p:nvSpPr>
          <p:cNvPr id="11" name="フッター プレースホルダー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ja-JP" sz="1200">
                <a:solidFill>
                  <a:schemeClr val="accent3"/>
                </a:solidFill>
                <a:latin typeface="Meiryo UI" panose="020B0604030504040204" pitchFamily="50" charset="-128"/>
                <a:ea typeface="Meiryo UI" panose="020B0604030504040204" pitchFamily="50" charset="-128"/>
              </a:defRPr>
            </a:lvl1pPr>
          </a:lstStyle>
          <a:p>
            <a:endParaRPr lang="ja-JP" altLang="en-US" dirty="0"/>
          </a:p>
        </p:txBody>
      </p:sp>
      <p:sp>
        <p:nvSpPr>
          <p:cNvPr id="12" name="スライド番号プレースホルダー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ja-JP" sz="1200">
                <a:solidFill>
                  <a:schemeClr val="accent2"/>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 2 コンテンツ">
    <p:bg>
      <p:bgPr>
        <a:solidFill>
          <a:schemeClr val="accent1"/>
        </a:solidFill>
        <a:effectLst/>
      </p:bgPr>
    </p:bg>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フリーフォーム(F)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5" name="フリーフォーム(F)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rtlCol="0" anchor="b">
            <a:noAutofit/>
          </a:bodyPr>
          <a:lstStyle>
            <a:lvl1pPr>
              <a:defRPr lang="ja-JP" sz="4200" b="1">
                <a:solidFill>
                  <a:schemeClr val="bg1"/>
                </a:solidFill>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14" name="コンテンツ プレースホルダー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rtlCol="0">
            <a:normAutofit/>
          </a:bodyPr>
          <a:lstStyle>
            <a:lvl1pPr marL="530352" indent="-530352">
              <a:spcBef>
                <a:spcPts val="1000"/>
              </a:spcBef>
              <a:buFont typeface="+mj-lt"/>
              <a:buAutoNum type="arabicPeriod"/>
              <a:defRPr lang="ja-JP" sz="2000">
                <a:solidFill>
                  <a:schemeClr val="bg1"/>
                </a:solidFill>
                <a:latin typeface="Meiryo UI" panose="020B0604030504040204" pitchFamily="50" charset="-128"/>
                <a:ea typeface="Meiryo UI" panose="020B0604030504040204" pitchFamily="50" charset="-128"/>
              </a:defRPr>
            </a:lvl1pPr>
            <a:lvl2pPr marL="1097280" indent="-530352">
              <a:spcBef>
                <a:spcPts val="1000"/>
              </a:spcBef>
              <a:buFont typeface="+mj-lt"/>
              <a:buAutoNum type="alphaLcPeriod"/>
              <a:defRPr lang="ja-JP" sz="2000">
                <a:solidFill>
                  <a:schemeClr val="bg1"/>
                </a:solidFill>
                <a:latin typeface="Meiryo UI" panose="020B0604030504040204" pitchFamily="50" charset="-128"/>
                <a:ea typeface="Meiryo UI" panose="020B0604030504040204" pitchFamily="50" charset="-128"/>
              </a:defRPr>
            </a:lvl2pPr>
            <a:lvl3pPr marL="1645920" indent="-530352">
              <a:spcBef>
                <a:spcPts val="1000"/>
              </a:spcBef>
              <a:buFont typeface="+mj-lt"/>
              <a:buAutoNum type="arabicParenR"/>
              <a:defRPr lang="ja-JP" sz="2000">
                <a:solidFill>
                  <a:schemeClr val="bg1"/>
                </a:solidFill>
                <a:latin typeface="Meiryo UI" panose="020B0604030504040204" pitchFamily="50" charset="-128"/>
                <a:ea typeface="Meiryo UI" panose="020B0604030504040204" pitchFamily="50" charset="-128"/>
              </a:defRPr>
            </a:lvl3pPr>
            <a:lvl4pPr marL="1920240" indent="-530352">
              <a:spcBef>
                <a:spcPts val="1000"/>
              </a:spcBef>
              <a:buFont typeface="+mj-lt"/>
              <a:buAutoNum type="alphaLcParenR"/>
              <a:defRPr lang="ja-JP" sz="2000">
                <a:solidFill>
                  <a:schemeClr val="bg1"/>
                </a:solidFill>
                <a:latin typeface="Meiryo UI" panose="020B0604030504040204" pitchFamily="50" charset="-128"/>
                <a:ea typeface="Meiryo UI" panose="020B0604030504040204" pitchFamily="50" charset="-128"/>
              </a:defRPr>
            </a:lvl4pPr>
            <a:lvl5pPr marL="2560320" indent="-514350">
              <a:spcBef>
                <a:spcPts val="1000"/>
              </a:spcBef>
              <a:buFont typeface="+mj-lt"/>
              <a:buAutoNum type="romanLcPeriod"/>
              <a:defRPr lang="ja-JP" sz="2000">
                <a:solidFill>
                  <a:schemeClr val="bg1"/>
                </a:solidFill>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9" name="コンテンツ プレースホルダー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rtlCol="0">
            <a:normAutofit/>
          </a:bodyPr>
          <a:lstStyle>
            <a:lvl1pPr marL="0" indent="0">
              <a:spcBef>
                <a:spcPts val="1000"/>
              </a:spcBef>
              <a:buFont typeface="Arial" panose="020B0604020202020204" pitchFamily="34" charset="0"/>
              <a:buNone/>
              <a:defRPr lang="ja-JP" sz="2000">
                <a:solidFill>
                  <a:schemeClr val="bg1"/>
                </a:solidFill>
                <a:latin typeface="Meiryo UI" panose="020B0604030504040204" pitchFamily="50" charset="-128"/>
                <a:ea typeface="Meiryo UI" panose="020B0604030504040204" pitchFamily="50" charset="-128"/>
              </a:defRPr>
            </a:lvl1pPr>
            <a:lvl2pPr marL="283464"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2pPr>
            <a:lvl3pPr marL="566928"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3pPr>
            <a:lvl4pPr marL="850392"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4pPr>
            <a:lvl5pPr marL="1133856"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0" name="日付プレースホルダー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lang="ja-JP" sz="1200">
                <a:solidFill>
                  <a:schemeClr val="accent3"/>
                </a:solidFill>
                <a:latin typeface="Meiryo UI" panose="020B0604030504040204" pitchFamily="50" charset="-128"/>
                <a:ea typeface="Meiryo UI" panose="020B0604030504040204" pitchFamily="50" charset="-128"/>
              </a:defRPr>
            </a:lvl1pPr>
          </a:lstStyle>
          <a:p>
            <a:r>
              <a:rPr lang="en-US" dirty="0"/>
              <a:t>20XX/9/8</a:t>
            </a:r>
          </a:p>
        </p:txBody>
      </p:sp>
      <p:sp>
        <p:nvSpPr>
          <p:cNvPr id="11" name="フッター プレースホルダー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ja-JP" sz="1200">
                <a:solidFill>
                  <a:schemeClr val="accent2"/>
                </a:solidFill>
                <a:latin typeface="Meiryo UI" panose="020B0604030504040204" pitchFamily="50" charset="-128"/>
                <a:ea typeface="Meiryo UI" panose="020B0604030504040204" pitchFamily="50" charset="-128"/>
              </a:defRPr>
            </a:lvl1pPr>
          </a:lstStyle>
          <a:p>
            <a:endParaRPr lang="ja-JP" altLang="en-US" dirty="0"/>
          </a:p>
        </p:txBody>
      </p:sp>
      <p:sp>
        <p:nvSpPr>
          <p:cNvPr id="12" name="スライド番号プレースホルダー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ja-JP" sz="1200">
                <a:solidFill>
                  <a:schemeClr val="accent2"/>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タイトル、コンテンツ、画像 1">
    <p:bg>
      <p:bgPr>
        <a:solidFill>
          <a:schemeClr val="accent2"/>
        </a:solidFill>
        <a:effectLst/>
      </p:bgPr>
    </p:bg>
    <p:spTree>
      <p:nvGrpSpPr>
        <p:cNvPr id="1" name=""/>
        <p:cNvGrpSpPr/>
        <p:nvPr/>
      </p:nvGrpSpPr>
      <p:grpSpPr>
        <a:xfrm>
          <a:off x="0" y="0"/>
          <a:ext cx="0" cy="0"/>
          <a:chOff x="0" y="0"/>
          <a:chExt cx="0" cy="0"/>
        </a:xfrm>
      </p:grpSpPr>
      <p:grpSp>
        <p:nvGrpSpPr>
          <p:cNvPr id="2" name="グループ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0"/>
            <a:ext cx="12208822" cy="6858002"/>
            <a:chOff x="0" y="0"/>
            <a:chExt cx="12208822" cy="6858002"/>
          </a:xfrm>
        </p:grpSpPr>
        <p:sp>
          <p:nvSpPr>
            <p:cNvPr id="7" name="長方形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2" name="フリーフォーム(F)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13" name="タイトル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7200"/>
            <a:ext cx="10643508" cy="1371600"/>
          </a:xfrm>
        </p:spPr>
        <p:txBody>
          <a:bodyPr rtlCol="0" anchor="b">
            <a:noAutofit/>
          </a:bodyPr>
          <a:lstStyle>
            <a:lvl1pPr>
              <a:defRPr lang="ja-JP" sz="42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10" name="コンテンツ プレースホルダー 2">
            <a:extLst>
              <a:ext uri="{FF2B5EF4-FFF2-40B4-BE49-F238E27FC236}">
                <a16:creationId xmlns:a16="http://schemas.microsoft.com/office/drawing/2014/main" id="{B07A1CF7-9B3B-E43E-830E-DAB65B608249}"/>
              </a:ext>
            </a:extLst>
          </p:cNvPr>
          <p:cNvSpPr>
            <a:spLocks noGrp="1"/>
          </p:cNvSpPr>
          <p:nvPr>
            <p:ph idx="15" hasCustomPrompt="1"/>
          </p:nvPr>
        </p:nvSpPr>
        <p:spPr>
          <a:xfrm>
            <a:off x="1166088" y="2652713"/>
            <a:ext cx="5394959" cy="3436936"/>
          </a:xfrm>
        </p:spPr>
        <p:txBody>
          <a:bodyPr rtlCol="0">
            <a:normAutofit/>
          </a:bodyPr>
          <a:lstStyle>
            <a:lvl1pPr marL="0" indent="0">
              <a:spcBef>
                <a:spcPts val="1000"/>
              </a:spcBef>
              <a:buFont typeface="Arial" panose="020B0604020202020204" pitchFamily="34" charset="0"/>
              <a:buNone/>
              <a:defRPr lang="ja-JP" sz="2000">
                <a:solidFill>
                  <a:schemeClr val="bg1"/>
                </a:solidFill>
                <a:latin typeface="Meiryo UI" panose="020B0604030504040204" pitchFamily="50" charset="-128"/>
                <a:ea typeface="Meiryo UI" panose="020B0604030504040204" pitchFamily="50" charset="-128"/>
              </a:defRPr>
            </a:lvl1pPr>
            <a:lvl2pPr marL="283464"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2pPr>
            <a:lvl3pPr marL="566928"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3pPr>
            <a:lvl4pPr marL="850392"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4pPr>
            <a:lvl5pPr marL="1133856" indent="-283464">
              <a:spcBef>
                <a:spcPts val="1000"/>
              </a:spcBef>
              <a:buFont typeface="Arial" panose="020B0604020202020204" pitchFamily="34" charset="0"/>
              <a:buChar char="•"/>
              <a:defRPr lang="ja-JP" sz="2000">
                <a:solidFill>
                  <a:schemeClr val="bg1"/>
                </a:solidFill>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8" name="図プレースホルダー 14">
            <a:extLst>
              <a:ext uri="{FF2B5EF4-FFF2-40B4-BE49-F238E27FC236}">
                <a16:creationId xmlns:a16="http://schemas.microsoft.com/office/drawing/2014/main" id="{D976D8D6-3BDC-1908-3425-FEE3EEF51A26}"/>
              </a:ext>
            </a:extLst>
          </p:cNvPr>
          <p:cNvSpPr>
            <a:spLocks noGrp="1"/>
          </p:cNvSpPr>
          <p:nvPr>
            <p:ph type="pic" sz="quarter" idx="14" hasCustomPrompt="1"/>
          </p:nvPr>
        </p:nvSpPr>
        <p:spPr>
          <a:xfrm>
            <a:off x="7317920" y="1447800"/>
            <a:ext cx="4214010" cy="4214010"/>
          </a:xfrm>
          <a:prstGeom prst="ellipse">
            <a:avLst/>
          </a:prstGeom>
          <a:solidFill>
            <a:schemeClr val="accent2"/>
          </a:solidFill>
        </p:spPr>
        <p:txBody>
          <a:bodyPr rtlCol="0"/>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dirty="0"/>
              <a:t>アイコンをクリックして画像を追加</a:t>
            </a:r>
          </a:p>
        </p:txBody>
      </p:sp>
      <p:sp>
        <p:nvSpPr>
          <p:cNvPr id="4" name="日付プレースホルダー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lang="ja-JP">
                <a:solidFill>
                  <a:schemeClr val="accent2"/>
                </a:solidFill>
                <a:latin typeface="Meiryo UI" panose="020B0604030504040204" pitchFamily="50" charset="-128"/>
                <a:ea typeface="Meiryo UI" panose="020B0604030504040204" pitchFamily="50" charset="-128"/>
              </a:defRPr>
            </a:lvl1pPr>
          </a:lstStyle>
          <a:p>
            <a:r>
              <a:rPr lang="en-US" dirty="0"/>
              <a:t>20XX/9/8</a:t>
            </a:r>
          </a:p>
        </p:txBody>
      </p:sp>
      <p:sp>
        <p:nvSpPr>
          <p:cNvPr id="5" name="フッター プレースホルダー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lang="ja-JP">
                <a:solidFill>
                  <a:schemeClr val="accent2"/>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lang="ja-JP">
                <a:solidFill>
                  <a:schemeClr val="accent3"/>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419303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martArt 2">
    <p:bg>
      <p:bgPr>
        <a:solidFill>
          <a:schemeClr val="accent2"/>
        </a:solidFill>
        <a:effectLst/>
      </p:bgPr>
    </p:bg>
    <p:spTree>
      <p:nvGrpSpPr>
        <p:cNvPr id="1" name=""/>
        <p:cNvGrpSpPr/>
        <p:nvPr/>
      </p:nvGrpSpPr>
      <p:grpSpPr>
        <a:xfrm>
          <a:off x="0" y="0"/>
          <a:ext cx="0" cy="0"/>
          <a:chOff x="0" y="0"/>
          <a:chExt cx="0" cy="0"/>
        </a:xfrm>
      </p:grpSpPr>
      <p:grpSp>
        <p:nvGrpSpPr>
          <p:cNvPr id="9" name="グループ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フリーフォーム(F)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457200"/>
            <a:ext cx="9692640" cy="1371600"/>
          </a:xfrm>
        </p:spPr>
        <p:txBody>
          <a:bodyPr rtlCol="0" anchor="b">
            <a:noAutofit/>
          </a:bodyPr>
          <a:lstStyle>
            <a:lvl1pPr>
              <a:defRPr lang="ja-JP" sz="4200" b="1">
                <a:latin typeface="Meiryo UI" panose="020B0604030504040204" pitchFamily="50" charset="-128"/>
                <a:ea typeface="Meiryo UI" panose="020B0604030504040204" pitchFamily="50" charset="-128"/>
              </a:defRPr>
            </a:lvl1pPr>
          </a:lstStyle>
          <a:p>
            <a:pPr rtl="0"/>
            <a:r>
              <a:rPr lang="ja-JP" dirty="0"/>
              <a:t>クリックしてタイトルを追加</a:t>
            </a:r>
          </a:p>
        </p:txBody>
      </p:sp>
      <p:sp>
        <p:nvSpPr>
          <p:cNvPr id="4" name="コンテンツ プレースホルダー 2">
            <a:extLst>
              <a:ext uri="{FF2B5EF4-FFF2-40B4-BE49-F238E27FC236}">
                <a16:creationId xmlns:a16="http://schemas.microsoft.com/office/drawing/2014/main" id="{C45E425B-455F-127B-1647-045FD094F15D}"/>
              </a:ext>
            </a:extLst>
          </p:cNvPr>
          <p:cNvSpPr>
            <a:spLocks noGrp="1"/>
          </p:cNvSpPr>
          <p:nvPr>
            <p:ph idx="10" hasCustomPrompt="1"/>
          </p:nvPr>
        </p:nvSpPr>
        <p:spPr>
          <a:xfrm>
            <a:off x="1167493" y="2087561"/>
            <a:ext cx="2693306" cy="3890543"/>
          </a:xfrm>
        </p:spPr>
        <p:txBody>
          <a:bodyPr rtlCol="0">
            <a:noAutofit/>
          </a:bodyPr>
          <a:lstStyle>
            <a:lvl1pPr marL="0" indent="0">
              <a:buNone/>
              <a:defRPr lang="ja-JP" sz="2000">
                <a:latin typeface="Meiryo UI" panose="020B0604030504040204" pitchFamily="50" charset="-128"/>
                <a:ea typeface="Meiryo UI" panose="020B0604030504040204" pitchFamily="50" charset="-128"/>
              </a:defRPr>
            </a:lvl1pPr>
            <a:lvl2pPr marL="457200" indent="0">
              <a:buNone/>
              <a:defRPr lang="ja-JP" sz="2000">
                <a:latin typeface="Meiryo UI" panose="020B0604030504040204" pitchFamily="50" charset="-128"/>
                <a:ea typeface="Meiryo UI" panose="020B0604030504040204" pitchFamily="50" charset="-128"/>
              </a:defRPr>
            </a:lvl2pPr>
            <a:lvl3pPr marL="914400" indent="0">
              <a:buNone/>
              <a:defRPr lang="ja-JP" sz="2000">
                <a:latin typeface="Meiryo UI" panose="020B0604030504040204" pitchFamily="50" charset="-128"/>
                <a:ea typeface="Meiryo UI" panose="020B0604030504040204" pitchFamily="50" charset="-128"/>
              </a:defRPr>
            </a:lvl3pPr>
            <a:lvl4pPr marL="1371600" indent="0">
              <a:buNone/>
              <a:defRPr lang="ja-JP" sz="2000">
                <a:latin typeface="Meiryo UI" panose="020B0604030504040204" pitchFamily="50" charset="-128"/>
                <a:ea typeface="Meiryo UI" panose="020B0604030504040204" pitchFamily="50" charset="-128"/>
              </a:defRPr>
            </a:lvl4pPr>
            <a:lvl5pPr marL="1828800" indent="0">
              <a:buNone/>
              <a:defRPr lang="ja-JP" sz="2000">
                <a:latin typeface="Meiryo UI" panose="020B0604030504040204" pitchFamily="50" charset="-128"/>
                <a:ea typeface="Meiryo UI" panose="020B0604030504040204" pitchFamily="50" charset="-128"/>
              </a:defRPr>
            </a:lvl5pPr>
          </a:lstStyle>
          <a:p>
            <a:pPr lvl="0" rtl="0"/>
            <a:r>
              <a:rPr lang="ja-JP" dirty="0"/>
              <a:t>クリックしてテキストを追加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hasCustomPrompt="1"/>
          </p:nvPr>
        </p:nvSpPr>
        <p:spPr>
          <a:xfrm>
            <a:off x="4216400" y="2087563"/>
            <a:ext cx="6730274" cy="3890543"/>
          </a:xfrm>
        </p:spPr>
        <p:txBody>
          <a:bodyPr rtlCol="0">
            <a:noAutofit/>
          </a:bodyPr>
          <a:lstStyle>
            <a:lvl1pPr marL="0" indent="0">
              <a:buNone/>
              <a:defRPr lang="ja-JP">
                <a:latin typeface="Meiryo UI" panose="020B0604030504040204" pitchFamily="50" charset="-128"/>
                <a:ea typeface="Meiryo UI" panose="020B0604030504040204" pitchFamily="50" charset="-128"/>
              </a:defRPr>
            </a:lvl1pPr>
            <a:lvl2pPr marL="457200" indent="0">
              <a:buNone/>
              <a:defRPr lang="ja-JP">
                <a:latin typeface="Meiryo UI" panose="020B0604030504040204" pitchFamily="50" charset="-128"/>
                <a:ea typeface="Meiryo UI" panose="020B0604030504040204" pitchFamily="50" charset="-128"/>
              </a:defRPr>
            </a:lvl2pPr>
            <a:lvl3pPr marL="914400" indent="0">
              <a:buNone/>
              <a:defRPr lang="ja-JP">
                <a:latin typeface="Meiryo UI" panose="020B0604030504040204" pitchFamily="50" charset="-128"/>
                <a:ea typeface="Meiryo UI" panose="020B0604030504040204" pitchFamily="50" charset="-128"/>
              </a:defRPr>
            </a:lvl3pPr>
            <a:lvl4pPr marL="1371600" indent="0">
              <a:buNone/>
              <a:defRPr lang="ja-JP">
                <a:latin typeface="Meiryo UI" panose="020B0604030504040204" pitchFamily="50" charset="-128"/>
                <a:ea typeface="Meiryo UI" panose="020B0604030504040204" pitchFamily="50" charset="-128"/>
              </a:defRPr>
            </a:lvl4pPr>
            <a:lvl5pPr marL="1828800" indent="0">
              <a:buNone/>
              <a:defRPr lang="ja-JP">
                <a:latin typeface="Meiryo UI" panose="020B0604030504040204" pitchFamily="50" charset="-128"/>
                <a:ea typeface="Meiryo UI" panose="020B0604030504040204" pitchFamily="50" charset="-128"/>
              </a:defRPr>
            </a:lvl5pPr>
          </a:lstStyle>
          <a:p>
            <a:pPr lvl="0" rtl="0"/>
            <a:r>
              <a:rPr lang="ja-JP" dirty="0"/>
              <a:t>クリックしてコンテンツを追加</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10" name="日付プレースホルダー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lang="ja-JP" sz="1200">
                <a:solidFill>
                  <a:schemeClr val="accent3"/>
                </a:solidFill>
                <a:latin typeface="Meiryo UI" panose="020B0604030504040204" pitchFamily="50" charset="-128"/>
                <a:ea typeface="Meiryo UI" panose="020B0604030504040204" pitchFamily="50" charset="-128"/>
              </a:defRPr>
            </a:lvl1pPr>
          </a:lstStyle>
          <a:p>
            <a:r>
              <a:rPr lang="en-US" dirty="0"/>
              <a:t>20XX/9/8</a:t>
            </a:r>
          </a:p>
        </p:txBody>
      </p:sp>
      <p:sp>
        <p:nvSpPr>
          <p:cNvPr id="11" name="フッター プレースホルダー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ja-JP" sz="1200">
                <a:solidFill>
                  <a:schemeClr val="accent3"/>
                </a:solidFill>
                <a:latin typeface="Meiryo UI" panose="020B0604030504040204" pitchFamily="50" charset="-128"/>
                <a:ea typeface="Meiryo UI" panose="020B0604030504040204" pitchFamily="50" charset="-128"/>
              </a:defRPr>
            </a:lvl1pPr>
          </a:lstStyle>
          <a:p>
            <a:endParaRPr lang="ja-JP" altLang="en-US" dirty="0"/>
          </a:p>
        </p:txBody>
      </p:sp>
      <p:sp>
        <p:nvSpPr>
          <p:cNvPr id="12" name="スライド番号プレースホルダー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lang="ja-JP" sz="1200">
                <a:solidFill>
                  <a:schemeClr val="accent3"/>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182709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defPPr>
              <a:defRPr lang="ja-JP"/>
            </a:defPPr>
          </a:lstStyle>
          <a:p>
            <a:pPr rtl="0"/>
            <a:r>
              <a:rPr lang="ja-JP" dirty="0"/>
              <a:t>マスター タイトルの書式設定</a:t>
            </a:r>
          </a:p>
        </p:txBody>
      </p:sp>
      <p:sp>
        <p:nvSpPr>
          <p:cNvPr id="3" name="テキスト プレースホルダー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4" name="日付プレースホルダー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ja-JP" sz="1200">
                <a:solidFill>
                  <a:schemeClr val="tx2"/>
                </a:solidFill>
                <a:latin typeface="Meiryo UI" panose="020B0604030504040204" pitchFamily="50" charset="-128"/>
                <a:ea typeface="Meiryo UI" panose="020B0604030504040204" pitchFamily="50" charset="-128"/>
              </a:defRPr>
            </a:lvl1pPr>
          </a:lstStyle>
          <a:p>
            <a:r>
              <a:rPr lang="en-US" dirty="0"/>
              <a:t>20XX/9/8</a:t>
            </a:r>
          </a:p>
        </p:txBody>
      </p:sp>
      <p:sp>
        <p:nvSpPr>
          <p:cNvPr id="5" name="フッター プレースホルダー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ja-JP" sz="1200">
                <a:solidFill>
                  <a:schemeClr val="tx2"/>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lang="ja-JP" sz="1200">
                <a:solidFill>
                  <a:schemeClr val="tx2"/>
                </a:solidFill>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1" r:id="rId4"/>
    <p:sldLayoutId id="2147483659" r:id="rId5"/>
    <p:sldLayoutId id="2147483668" r:id="rId6"/>
    <p:sldLayoutId id="2147483669" r:id="rId7"/>
    <p:sldLayoutId id="2147483675" r:id="rId8"/>
    <p:sldLayoutId id="2147483677" r:id="rId9"/>
    <p:sldLayoutId id="2147483676" r:id="rId10"/>
    <p:sldLayoutId id="2147483661" r:id="rId11"/>
    <p:sldLayoutId id="2147483666" r:id="rId12"/>
  </p:sldLayoutIdLst>
  <p:hf sldNum="0" hdr="0" ftr="0" dt="0"/>
  <p:txStyles>
    <p:titleStyle>
      <a:lvl1pPr algn="l" defTabSz="914400" rtl="0" eaLnBrk="1" latinLnBrk="0" hangingPunct="1">
        <a:lnSpc>
          <a:spcPct val="80000"/>
        </a:lnSpc>
        <a:spcBef>
          <a:spcPct val="0"/>
        </a:spcBef>
        <a:buNone/>
        <a:defRPr kumimoji="1" lang="ja-JP"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ea"/>
          <a:ea typeface="+mn-ea"/>
          <a:cs typeface="+mn-cs"/>
        </a:defRPr>
      </a:lvl1pPr>
      <a:lvl2pPr marL="457200" algn="l" defTabSz="914400" rtl="0" eaLnBrk="1" latinLnBrk="0" hangingPunct="1">
        <a:defRPr kumimoji="1" lang="ja-JP" sz="1800" kern="1200">
          <a:solidFill>
            <a:schemeClr val="tx1"/>
          </a:solidFill>
          <a:latin typeface="+mn-ea"/>
          <a:ea typeface="+mn-ea"/>
          <a:cs typeface="+mn-cs"/>
        </a:defRPr>
      </a:lvl2pPr>
      <a:lvl3pPr marL="914400" algn="l" defTabSz="914400" rtl="0" eaLnBrk="1" latinLnBrk="0" hangingPunct="1">
        <a:defRPr kumimoji="1" lang="ja-JP" sz="1800" kern="1200">
          <a:solidFill>
            <a:schemeClr val="tx1"/>
          </a:solidFill>
          <a:latin typeface="+mn-ea"/>
          <a:ea typeface="+mn-ea"/>
          <a:cs typeface="+mn-cs"/>
        </a:defRPr>
      </a:lvl3pPr>
      <a:lvl4pPr marL="1371600" algn="l" defTabSz="914400" rtl="0" eaLnBrk="1" latinLnBrk="0" hangingPunct="1">
        <a:defRPr kumimoji="1" lang="ja-JP" sz="1800" kern="1200">
          <a:solidFill>
            <a:schemeClr val="tx1"/>
          </a:solidFill>
          <a:latin typeface="+mn-ea"/>
          <a:ea typeface="+mn-ea"/>
          <a:cs typeface="+mn-cs"/>
        </a:defRPr>
      </a:lvl4pPr>
      <a:lvl5pPr marL="1828800" algn="l" defTabSz="914400" rtl="0" eaLnBrk="1" latinLnBrk="0" hangingPunct="1">
        <a:defRPr kumimoji="1" lang="ja-JP" sz="1800" kern="1200">
          <a:solidFill>
            <a:schemeClr val="tx1"/>
          </a:solidFill>
          <a:latin typeface="+mn-ea"/>
          <a:ea typeface="+mn-ea"/>
          <a:cs typeface="+mn-cs"/>
        </a:defRPr>
      </a:lvl5pPr>
      <a:lvl6pPr marL="2286000" algn="l" defTabSz="914400" rtl="0" eaLnBrk="1" latinLnBrk="0" hangingPunct="1">
        <a:defRPr kumimoji="1" lang="ja-JP" sz="1800" kern="1200">
          <a:solidFill>
            <a:schemeClr val="tx1"/>
          </a:solidFill>
          <a:latin typeface="+mn-ea"/>
          <a:ea typeface="+mn-ea"/>
          <a:cs typeface="+mn-cs"/>
        </a:defRPr>
      </a:lvl6pPr>
      <a:lvl7pPr marL="2743200" algn="l" defTabSz="914400" rtl="0" eaLnBrk="1" latinLnBrk="0" hangingPunct="1">
        <a:defRPr kumimoji="1" lang="ja-JP" sz="1800" kern="1200">
          <a:solidFill>
            <a:schemeClr val="tx1"/>
          </a:solidFill>
          <a:latin typeface="+mn-ea"/>
          <a:ea typeface="+mn-ea"/>
          <a:cs typeface="+mn-cs"/>
        </a:defRPr>
      </a:lvl7pPr>
      <a:lvl8pPr marL="3200400" algn="l" defTabSz="914400" rtl="0" eaLnBrk="1" latinLnBrk="0" hangingPunct="1">
        <a:defRPr kumimoji="1" lang="ja-JP" sz="1800" kern="1200">
          <a:solidFill>
            <a:schemeClr val="tx1"/>
          </a:solidFill>
          <a:latin typeface="+mn-ea"/>
          <a:ea typeface="+mn-ea"/>
          <a:cs typeface="+mn-cs"/>
        </a:defRPr>
      </a:lvl8pPr>
      <a:lvl9pPr marL="3657600" algn="l" defTabSz="914400" rtl="0" eaLnBrk="1" latinLnBrk="0" hangingPunct="1">
        <a:defRPr kumimoji="1" lang="ja-JP" sz="1800" kern="1200">
          <a:solidFill>
            <a:schemeClr val="tx1"/>
          </a:solidFill>
          <a:latin typeface="+mn-ea"/>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pd-jcca.jp/cpdLogin.do?fn=ini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jrmn.net/"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F3D98-3C30-4CFC-8643-C81E829C8C25}"/>
              </a:ext>
            </a:extLst>
          </p:cNvPr>
          <p:cNvSpPr>
            <a:spLocks noGrp="1"/>
          </p:cNvSpPr>
          <p:nvPr>
            <p:ph type="ctrTitle"/>
          </p:nvPr>
        </p:nvSpPr>
        <p:spPr>
          <a:xfrm>
            <a:off x="1167493" y="232913"/>
            <a:ext cx="6277103" cy="3830130"/>
          </a:xfrm>
        </p:spPr>
        <p:txBody>
          <a:bodyPr rtlCol="0"/>
          <a:lstStyle>
            <a:defPPr>
              <a:defRPr lang="ja-JP"/>
            </a:defPPr>
          </a:lstStyle>
          <a:p>
            <a:pPr rtl="0">
              <a:lnSpc>
                <a:spcPct val="90000"/>
              </a:lnSpc>
            </a:pPr>
            <a:r>
              <a:rPr lang="ja-JP" altLang="en-US" dirty="0"/>
              <a:t>日本リスク学会</a:t>
            </a:r>
            <a:br>
              <a:rPr lang="en-US" altLang="ja-JP" dirty="0"/>
            </a:br>
            <a:r>
              <a:rPr lang="ja-JP" altLang="en-US" sz="4800" dirty="0"/>
              <a:t>リスクマネジャ委員会</a:t>
            </a:r>
            <a:br>
              <a:rPr lang="en-US" altLang="ja-JP" sz="4800" dirty="0"/>
            </a:br>
            <a:r>
              <a:rPr lang="en-US" altLang="ja-JP" sz="4800" dirty="0"/>
              <a:t>JRMN</a:t>
            </a:r>
            <a:r>
              <a:rPr lang="ja-JP" altLang="en-US" sz="4800" dirty="0"/>
              <a:t>からの参考資料</a:t>
            </a:r>
            <a:endParaRPr lang="ja-JP" sz="4800"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BC26C-B69C-C735-63D3-9DC9136F281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9BEB949-2315-E809-7FF3-3AAD7BCBE65D}"/>
              </a:ext>
            </a:extLst>
          </p:cNvPr>
          <p:cNvSpPr>
            <a:spLocks noGrp="1"/>
          </p:cNvSpPr>
          <p:nvPr>
            <p:ph type="title"/>
          </p:nvPr>
        </p:nvSpPr>
        <p:spPr>
          <a:xfrm>
            <a:off x="1063214" y="400050"/>
            <a:ext cx="9223786" cy="904875"/>
          </a:xfrm>
        </p:spPr>
        <p:txBody>
          <a:bodyPr rtlCol="0"/>
          <a:lstStyle>
            <a:defPPr>
              <a:defRPr lang="ja-JP"/>
            </a:defPPr>
          </a:lstStyle>
          <a:p>
            <a:pPr rtl="0"/>
            <a:r>
              <a:rPr lang="ja-JP" altLang="en-US" dirty="0"/>
              <a:t>セミナーアンケート結果（情報源）</a:t>
            </a:r>
            <a:endParaRPr lang="ja-JP" dirty="0"/>
          </a:p>
        </p:txBody>
      </p:sp>
      <p:sp>
        <p:nvSpPr>
          <p:cNvPr id="7" name="テキスト ボックス 6">
            <a:extLst>
              <a:ext uri="{FF2B5EF4-FFF2-40B4-BE49-F238E27FC236}">
                <a16:creationId xmlns:a16="http://schemas.microsoft.com/office/drawing/2014/main" id="{C4F1DF91-93F7-E428-6D23-FB82981E252B}"/>
              </a:ext>
            </a:extLst>
          </p:cNvPr>
          <p:cNvSpPr txBox="1"/>
          <p:nvPr/>
        </p:nvSpPr>
        <p:spPr>
          <a:xfrm>
            <a:off x="1196564" y="5419722"/>
            <a:ext cx="10338211" cy="1200329"/>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・アンケート回答率は</a:t>
            </a:r>
            <a:r>
              <a:rPr kumimoji="1" lang="en-US" altLang="ja-JP" sz="2400" dirty="0">
                <a:latin typeface="ＭＳ Ｐゴシック" panose="020B0600070205080204" pitchFamily="50" charset="-128"/>
                <a:ea typeface="ＭＳ Ｐゴシック" panose="020B0600070205080204" pitchFamily="50" charset="-128"/>
              </a:rPr>
              <a:t>80</a:t>
            </a:r>
            <a:r>
              <a:rPr kumimoji="1" lang="ja-JP" altLang="en-US" sz="2400" dirty="0">
                <a:latin typeface="ＭＳ Ｐゴシック" panose="020B0600070205080204" pitchFamily="50" charset="-128"/>
                <a:ea typeface="ＭＳ Ｐゴシック" panose="020B0600070205080204" pitchFamily="50" charset="-128"/>
              </a:rPr>
              <a:t>％以上と高かった</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・満足度は第１回・第３回は約</a:t>
            </a:r>
            <a:r>
              <a:rPr kumimoji="1" lang="en-US" altLang="ja-JP" sz="2400" dirty="0">
                <a:latin typeface="ＭＳ Ｐゴシック" panose="020B0600070205080204" pitchFamily="50" charset="-128"/>
                <a:ea typeface="ＭＳ Ｐゴシック" panose="020B0600070205080204" pitchFamily="50" charset="-128"/>
              </a:rPr>
              <a:t>90</a:t>
            </a:r>
            <a:r>
              <a:rPr kumimoji="1" lang="ja-JP" altLang="en-US" sz="2400" dirty="0">
                <a:latin typeface="ＭＳ Ｐゴシック" panose="020B0600070205080204" pitchFamily="50" charset="-128"/>
                <a:ea typeface="ＭＳ Ｐゴシック" panose="020B0600070205080204" pitchFamily="50" charset="-128"/>
              </a:rPr>
              <a:t>％以上と高かった</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・第２回の満足度は、聞取りにくく、見にくかったことで若干低めだが</a:t>
            </a:r>
            <a:r>
              <a:rPr kumimoji="1" lang="en-US" altLang="ja-JP" sz="2400" dirty="0">
                <a:latin typeface="ＭＳ Ｐゴシック" panose="020B0600070205080204" pitchFamily="50" charset="-128"/>
                <a:ea typeface="ＭＳ Ｐゴシック" panose="020B0600070205080204" pitchFamily="50" charset="-128"/>
              </a:rPr>
              <a:t>70</a:t>
            </a:r>
            <a:r>
              <a:rPr kumimoji="1" lang="ja-JP" altLang="en-US" sz="2400" dirty="0">
                <a:latin typeface="ＭＳ Ｐゴシック" panose="020B0600070205080204" pitchFamily="50" charset="-128"/>
                <a:ea typeface="ＭＳ Ｐゴシック" panose="020B0600070205080204" pitchFamily="50" charset="-128"/>
              </a:rPr>
              <a:t>％あった</a:t>
            </a:r>
            <a:endParaRPr kumimoji="1" lang="en-US" altLang="ja-JP" sz="2400" dirty="0">
              <a:latin typeface="ＭＳ Ｐゴシック" panose="020B0600070205080204" pitchFamily="50" charset="-128"/>
              <a:ea typeface="ＭＳ Ｐゴシック" panose="020B0600070205080204" pitchFamily="50" charset="-128"/>
            </a:endParaRPr>
          </a:p>
        </p:txBody>
      </p:sp>
      <p:graphicFrame>
        <p:nvGraphicFramePr>
          <p:cNvPr id="10" name="コンテンツ プレースホルダー 9">
            <a:extLst>
              <a:ext uri="{FF2B5EF4-FFF2-40B4-BE49-F238E27FC236}">
                <a16:creationId xmlns:a16="http://schemas.microsoft.com/office/drawing/2014/main" id="{CAC49AD3-2C94-52BC-D374-DA6B91DB27DB}"/>
              </a:ext>
            </a:extLst>
          </p:cNvPr>
          <p:cNvGraphicFramePr>
            <a:graphicFrameLocks noGrp="1"/>
          </p:cNvGraphicFramePr>
          <p:nvPr>
            <p:ph idx="15"/>
            <p:extLst>
              <p:ext uri="{D42A27DB-BD31-4B8C-83A1-F6EECF244321}">
                <p14:modId xmlns:p14="http://schemas.microsoft.com/office/powerpoint/2010/main" val="2984273587"/>
              </p:ext>
            </p:extLst>
          </p:nvPr>
        </p:nvGraphicFramePr>
        <p:xfrm>
          <a:off x="1063214" y="1396260"/>
          <a:ext cx="10119137" cy="3932126"/>
        </p:xfrm>
        <a:graphic>
          <a:graphicData uri="http://schemas.openxmlformats.org/drawingml/2006/table">
            <a:tbl>
              <a:tblPr>
                <a:tableStyleId>{69012ECD-51FC-41F1-AA8D-1B2483CD663E}</a:tableStyleId>
              </a:tblPr>
              <a:tblGrid>
                <a:gridCol w="601343">
                  <a:extLst>
                    <a:ext uri="{9D8B030D-6E8A-4147-A177-3AD203B41FA5}">
                      <a16:colId xmlns:a16="http://schemas.microsoft.com/office/drawing/2014/main" val="2735288955"/>
                    </a:ext>
                  </a:extLst>
                </a:gridCol>
                <a:gridCol w="6905067">
                  <a:extLst>
                    <a:ext uri="{9D8B030D-6E8A-4147-A177-3AD203B41FA5}">
                      <a16:colId xmlns:a16="http://schemas.microsoft.com/office/drawing/2014/main" val="1134275383"/>
                    </a:ext>
                  </a:extLst>
                </a:gridCol>
                <a:gridCol w="870909">
                  <a:extLst>
                    <a:ext uri="{9D8B030D-6E8A-4147-A177-3AD203B41FA5}">
                      <a16:colId xmlns:a16="http://schemas.microsoft.com/office/drawing/2014/main" val="3347881312"/>
                    </a:ext>
                  </a:extLst>
                </a:gridCol>
                <a:gridCol w="870909">
                  <a:extLst>
                    <a:ext uri="{9D8B030D-6E8A-4147-A177-3AD203B41FA5}">
                      <a16:colId xmlns:a16="http://schemas.microsoft.com/office/drawing/2014/main" val="1782120150"/>
                    </a:ext>
                  </a:extLst>
                </a:gridCol>
                <a:gridCol w="870909">
                  <a:extLst>
                    <a:ext uri="{9D8B030D-6E8A-4147-A177-3AD203B41FA5}">
                      <a16:colId xmlns:a16="http://schemas.microsoft.com/office/drawing/2014/main" val="2162427450"/>
                    </a:ext>
                  </a:extLst>
                </a:gridCol>
              </a:tblGrid>
              <a:tr h="357466">
                <a:tc rowSpan="2">
                  <a:txBody>
                    <a:bodyPr/>
                    <a:lstStyle/>
                    <a:p>
                      <a:pPr algn="ctr" fontAlgn="ctr"/>
                      <a:r>
                        <a:rPr lang="en-US" sz="2000" u="none" strike="noStrike" dirty="0">
                          <a:effectLst/>
                          <a:latin typeface="ＭＳ Ｐゴシック" panose="020B0600070205080204" pitchFamily="50" charset="-128"/>
                          <a:ea typeface="ＭＳ Ｐゴシック" panose="020B0600070205080204" pitchFamily="50" charset="-128"/>
                        </a:rPr>
                        <a:t>No</a:t>
                      </a:r>
                      <a:endParaRPr 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　</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情報源</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　</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gridSpan="3">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比率％</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0792106"/>
                  </a:ext>
                </a:extLst>
              </a:tr>
              <a:tr h="357466">
                <a:tc vMerge="1">
                  <a:txBody>
                    <a:bodyPr/>
                    <a:lstStyle/>
                    <a:p>
                      <a:pPr algn="ctr" fontAlgn="ct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vMerge="1">
                  <a:txBody>
                    <a:bodyPr/>
                    <a:lstStyle/>
                    <a:p>
                      <a:pPr algn="ctr"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第</a:t>
                      </a:r>
                      <a:r>
                        <a:rPr lang="en-US" altLang="ja-JP" sz="2000" u="none" strike="noStrike">
                          <a:effectLst/>
                          <a:latin typeface="ＭＳ Ｐゴシック" panose="020B0600070205080204" pitchFamily="50" charset="-128"/>
                          <a:ea typeface="ＭＳ Ｐゴシック" panose="020B0600070205080204" pitchFamily="50" charset="-128"/>
                        </a:rPr>
                        <a:t>1</a:t>
                      </a:r>
                      <a:r>
                        <a:rPr lang="ja-JP" altLang="en-US" sz="2000" u="none" strike="noStrike">
                          <a:effectLst/>
                          <a:latin typeface="ＭＳ Ｐゴシック" panose="020B0600070205080204" pitchFamily="50" charset="-128"/>
                          <a:ea typeface="ＭＳ Ｐゴシック" panose="020B0600070205080204" pitchFamily="50" charset="-128"/>
                        </a:rPr>
                        <a:t>回</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第２回</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第３回</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37635391"/>
                  </a:ext>
                </a:extLst>
              </a:tr>
              <a:tr h="357466">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建設コンサルタンツ協会ＣＰＤプログラム</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78 </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62</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70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15289583"/>
                  </a:ext>
                </a:extLst>
              </a:tr>
              <a:tr h="357466">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2</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日本リスク学会からの案内など</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8 </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14</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0181401"/>
                  </a:ext>
                </a:extLst>
              </a:tr>
              <a:tr h="357466">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所属する会社等からの案内など</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4 </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7</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2</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92164995"/>
                  </a:ext>
                </a:extLst>
              </a:tr>
              <a:tr h="357466">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4</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大阪環境ネットまたは大阪カウンセラー協会からの案内など</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2 </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6</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4</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33608197"/>
                  </a:ext>
                </a:extLst>
              </a:tr>
              <a:tr h="357466">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一般社団法人日本リスクマネジャネットワークからの案内など</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5 </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73561194"/>
                  </a:ext>
                </a:extLst>
              </a:tr>
              <a:tr h="357466">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6</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知人からの案内</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3 </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72640806"/>
                  </a:ext>
                </a:extLst>
              </a:tr>
              <a:tr h="357466">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7</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l" fontAlgn="ctr"/>
                      <a:r>
                        <a:rPr lang="en-US" sz="2000" u="none" strike="noStrike">
                          <a:effectLst/>
                          <a:latin typeface="ＭＳ Ｐゴシック" panose="020B0600070205080204" pitchFamily="50" charset="-128"/>
                          <a:ea typeface="ＭＳ Ｐゴシック" panose="020B0600070205080204" pitchFamily="50" charset="-128"/>
                        </a:rPr>
                        <a:t>FACEBOOK</a:t>
                      </a:r>
                      <a:endParaRPr 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0 </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1036137"/>
                  </a:ext>
                </a:extLst>
              </a:tr>
              <a:tr h="357466">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8</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l" fontAlgn="ctr"/>
                      <a:r>
                        <a:rPr lang="ja-JP" altLang="en-US" sz="2000" u="none" strike="noStrike">
                          <a:effectLst/>
                          <a:latin typeface="ＭＳ Ｐゴシック" panose="020B0600070205080204" pitchFamily="50" charset="-128"/>
                          <a:ea typeface="ＭＳ Ｐゴシック" panose="020B0600070205080204" pitchFamily="50" charset="-128"/>
                        </a:rPr>
                        <a:t>前回セミナー参加者へのメール案内</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65570255"/>
                  </a:ext>
                </a:extLst>
              </a:tr>
              <a:tr h="357466">
                <a:tc gridSpan="2">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計</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100 </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100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100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45" marR="6845" marT="684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71851363"/>
                  </a:ext>
                </a:extLst>
              </a:tr>
            </a:tbl>
          </a:graphicData>
        </a:graphic>
      </p:graphicFrame>
    </p:spTree>
    <p:extLst>
      <p:ext uri="{BB962C8B-B14F-4D97-AF65-F5344CB8AC3E}">
        <p14:creationId xmlns:p14="http://schemas.microsoft.com/office/powerpoint/2010/main" val="117660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896D-AE10-B87F-62B9-6C273D8A5E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DFD7889-B01D-3E2D-CCA0-39DD07799066}"/>
              </a:ext>
            </a:extLst>
          </p:cNvPr>
          <p:cNvSpPr>
            <a:spLocks noGrp="1"/>
          </p:cNvSpPr>
          <p:nvPr>
            <p:ph type="title"/>
          </p:nvPr>
        </p:nvSpPr>
        <p:spPr>
          <a:xfrm>
            <a:off x="1063214" y="190499"/>
            <a:ext cx="9223786" cy="1219201"/>
          </a:xfrm>
        </p:spPr>
        <p:txBody>
          <a:bodyPr rtlCol="0"/>
          <a:lstStyle>
            <a:defPPr>
              <a:defRPr lang="ja-JP"/>
            </a:defPPr>
          </a:lstStyle>
          <a:p>
            <a:pPr rtl="0"/>
            <a:r>
              <a:rPr lang="ja-JP" altLang="en-US" dirty="0"/>
              <a:t>セミナーの振返り</a:t>
            </a:r>
            <a:endParaRPr lang="ja-JP" dirty="0"/>
          </a:p>
        </p:txBody>
      </p:sp>
      <p:sp>
        <p:nvSpPr>
          <p:cNvPr id="4" name="コンテンツ プレースホルダー 3">
            <a:extLst>
              <a:ext uri="{FF2B5EF4-FFF2-40B4-BE49-F238E27FC236}">
                <a16:creationId xmlns:a16="http://schemas.microsoft.com/office/drawing/2014/main" id="{AB39594A-D2CC-AEE7-6DD2-11D367687DD9}"/>
              </a:ext>
            </a:extLst>
          </p:cNvPr>
          <p:cNvSpPr>
            <a:spLocks noGrp="1"/>
          </p:cNvSpPr>
          <p:nvPr>
            <p:ph idx="15"/>
          </p:nvPr>
        </p:nvSpPr>
        <p:spPr>
          <a:xfrm>
            <a:off x="723900" y="1562100"/>
            <a:ext cx="10769600" cy="5105401"/>
          </a:xfrm>
        </p:spPr>
        <p:txBody>
          <a:bodyPr rtlCol="0">
            <a:normAutofit/>
          </a:bodyPr>
          <a:lstStyle>
            <a:defPPr>
              <a:defRPr lang="ja-JP"/>
            </a:defPPr>
          </a:lstStyle>
          <a:p>
            <a:pPr rtl="0"/>
            <a:r>
              <a:rPr lang="ja-JP" altLang="en-US" sz="2800" dirty="0">
                <a:latin typeface="ＭＳ Ｐゴシック" panose="020B0600070205080204" pitchFamily="50" charset="-128"/>
                <a:ea typeface="ＭＳ Ｐゴシック" panose="020B0600070205080204" pitchFamily="50" charset="-128"/>
              </a:rPr>
              <a:t>出席者数が第</a:t>
            </a:r>
            <a:r>
              <a:rPr lang="en-US" altLang="ja-JP" sz="2800" dirty="0">
                <a:latin typeface="ＭＳ Ｐゴシック" panose="020B0600070205080204" pitchFamily="50" charset="-128"/>
                <a:ea typeface="ＭＳ Ｐゴシック" panose="020B0600070205080204" pitchFamily="50" charset="-128"/>
              </a:rPr>
              <a:t>1</a:t>
            </a:r>
            <a:r>
              <a:rPr lang="ja-JP" altLang="en-US" sz="2800" dirty="0">
                <a:latin typeface="ＭＳ Ｐゴシック" panose="020B0600070205080204" pitchFamily="50" charset="-128"/>
                <a:ea typeface="ＭＳ Ｐゴシック" panose="020B0600070205080204" pitchFamily="50" charset="-128"/>
              </a:rPr>
              <a:t>回</a:t>
            </a:r>
            <a:r>
              <a:rPr lang="en-US" altLang="ja-JP" sz="2800" dirty="0">
                <a:latin typeface="ＭＳ Ｐゴシック" panose="020B0600070205080204" pitchFamily="50" charset="-128"/>
                <a:ea typeface="ＭＳ Ｐゴシック" panose="020B0600070205080204" pitchFamily="50" charset="-128"/>
              </a:rPr>
              <a:t>149</a:t>
            </a:r>
            <a:r>
              <a:rPr lang="ja-JP" altLang="en-US" sz="2800" dirty="0">
                <a:latin typeface="ＭＳ Ｐゴシック" panose="020B0600070205080204" pitchFamily="50" charset="-128"/>
                <a:ea typeface="ＭＳ Ｐゴシック" panose="020B0600070205080204" pitchFamily="50" charset="-128"/>
              </a:rPr>
              <a:t>名、第２回</a:t>
            </a:r>
            <a:r>
              <a:rPr lang="en-US" altLang="ja-JP" sz="2800" dirty="0">
                <a:latin typeface="ＭＳ Ｐゴシック" panose="020B0600070205080204" pitchFamily="50" charset="-128"/>
                <a:ea typeface="ＭＳ Ｐゴシック" panose="020B0600070205080204" pitchFamily="50" charset="-128"/>
              </a:rPr>
              <a:t>116</a:t>
            </a:r>
            <a:r>
              <a:rPr lang="ja-JP" altLang="en-US" sz="2800" dirty="0">
                <a:latin typeface="ＭＳ Ｐゴシック" panose="020B0600070205080204" pitchFamily="50" charset="-128"/>
                <a:ea typeface="ＭＳ Ｐゴシック" panose="020B0600070205080204" pitchFamily="50" charset="-128"/>
              </a:rPr>
              <a:t>名、第３回</a:t>
            </a:r>
            <a:r>
              <a:rPr lang="en-US" altLang="ja-JP" sz="2800" dirty="0">
                <a:latin typeface="ＭＳ Ｐゴシック" panose="020B0600070205080204" pitchFamily="50" charset="-128"/>
                <a:ea typeface="ＭＳ Ｐゴシック" panose="020B0600070205080204" pitchFamily="50" charset="-128"/>
              </a:rPr>
              <a:t>181</a:t>
            </a:r>
            <a:r>
              <a:rPr lang="ja-JP" altLang="en-US" sz="2800" dirty="0">
                <a:latin typeface="ＭＳ Ｐゴシック" panose="020B0600070205080204" pitchFamily="50" charset="-128"/>
                <a:ea typeface="ＭＳ Ｐゴシック" panose="020B0600070205080204" pitchFamily="50" charset="-128"/>
              </a:rPr>
              <a:t>名と盛況であった</a:t>
            </a:r>
            <a:endParaRPr lang="ja-JP" sz="2800" dirty="0">
              <a:latin typeface="ＭＳ Ｐゴシック" panose="020B0600070205080204" pitchFamily="50" charset="-128"/>
              <a:ea typeface="ＭＳ Ｐゴシック" panose="020B0600070205080204" pitchFamily="50" charset="-128"/>
            </a:endParaRPr>
          </a:p>
          <a:p>
            <a:pPr rtl="0"/>
            <a:r>
              <a:rPr lang="ja-JP" altLang="en-US" sz="2800" dirty="0">
                <a:latin typeface="ＭＳ Ｐゴシック" panose="020B0600070205080204" pitchFamily="50" charset="-128"/>
                <a:ea typeface="ＭＳ Ｐゴシック" panose="020B0600070205080204" pitchFamily="50" charset="-128"/>
              </a:rPr>
              <a:t>満足度は第１回と第３回は約</a:t>
            </a:r>
            <a:r>
              <a:rPr lang="en-US" altLang="ja-JP" sz="2800" dirty="0">
                <a:latin typeface="ＭＳ Ｐゴシック" panose="020B0600070205080204" pitchFamily="50" charset="-128"/>
                <a:ea typeface="ＭＳ Ｐゴシック" panose="020B0600070205080204" pitchFamily="50" charset="-128"/>
              </a:rPr>
              <a:t>90</a:t>
            </a:r>
            <a:r>
              <a:rPr lang="ja-JP" altLang="en-US" sz="2800" dirty="0">
                <a:latin typeface="ＭＳ Ｐゴシック" panose="020B0600070205080204" pitchFamily="50" charset="-128"/>
                <a:ea typeface="ＭＳ Ｐゴシック" panose="020B0600070205080204" pitchFamily="50" charset="-128"/>
              </a:rPr>
              <a:t>％以上、第２回は</a:t>
            </a:r>
            <a:r>
              <a:rPr lang="en-US" altLang="ja-JP" sz="2800" dirty="0">
                <a:latin typeface="ＭＳ Ｐゴシック" panose="020B0600070205080204" pitchFamily="50" charset="-128"/>
                <a:ea typeface="ＭＳ Ｐゴシック" panose="020B0600070205080204" pitchFamily="50" charset="-128"/>
              </a:rPr>
              <a:t>70</a:t>
            </a:r>
            <a:r>
              <a:rPr lang="ja-JP" altLang="en-US" sz="2800" dirty="0">
                <a:latin typeface="ＭＳ Ｐゴシック" panose="020B0600070205080204" pitchFamily="50" charset="-128"/>
                <a:ea typeface="ＭＳ Ｐゴシック" panose="020B0600070205080204" pitchFamily="50" charset="-128"/>
              </a:rPr>
              <a:t>％と好評であった</a:t>
            </a:r>
            <a:endParaRPr lang="en-US" altLang="ja-JP" sz="2800" dirty="0">
              <a:latin typeface="ＭＳ Ｐゴシック" panose="020B0600070205080204" pitchFamily="50" charset="-128"/>
              <a:ea typeface="ＭＳ Ｐゴシック" panose="020B0600070205080204" pitchFamily="50" charset="-128"/>
            </a:endParaRPr>
          </a:p>
          <a:p>
            <a:pPr rtl="0"/>
            <a:r>
              <a:rPr lang="ja-JP" altLang="en-US" sz="2800" dirty="0">
                <a:latin typeface="ＭＳ Ｐゴシック" panose="020B0600070205080204" pitchFamily="50" charset="-128"/>
                <a:ea typeface="ＭＳ Ｐゴシック" panose="020B0600070205080204" pitchFamily="50" charset="-128"/>
              </a:rPr>
              <a:t>建設コンサルタンツ協会の</a:t>
            </a:r>
            <a:r>
              <a:rPr lang="en-US" altLang="ja-JP" sz="2800" dirty="0">
                <a:latin typeface="ＭＳ Ｐゴシック" panose="020B0600070205080204" pitchFamily="50" charset="-128"/>
                <a:ea typeface="ＭＳ Ｐゴシック" panose="020B0600070205080204" pitchFamily="50" charset="-128"/>
              </a:rPr>
              <a:t>CPD</a:t>
            </a:r>
            <a:r>
              <a:rPr lang="ja-JP" altLang="en-US" sz="2800" dirty="0">
                <a:latin typeface="ＭＳ Ｐゴシック" panose="020B0600070205080204" pitchFamily="50" charset="-128"/>
                <a:ea typeface="ＭＳ Ｐゴシック" panose="020B0600070205080204" pitchFamily="50" charset="-128"/>
              </a:rPr>
              <a:t>認定プログラムとしたことから建設コンサルタントの参加者が全体の約</a:t>
            </a:r>
            <a:r>
              <a:rPr lang="en-US" altLang="ja-JP" sz="2800" dirty="0">
                <a:latin typeface="ＭＳ Ｐゴシック" panose="020B0600070205080204" pitchFamily="50" charset="-128"/>
                <a:ea typeface="ＭＳ Ｐゴシック" panose="020B0600070205080204" pitchFamily="50" charset="-128"/>
              </a:rPr>
              <a:t>70</a:t>
            </a:r>
            <a:r>
              <a:rPr lang="ja-JP" altLang="en-US" sz="2800" dirty="0">
                <a:latin typeface="ＭＳ Ｐゴシック" panose="020B0600070205080204" pitchFamily="50" charset="-128"/>
                <a:ea typeface="ＭＳ Ｐゴシック" panose="020B0600070205080204" pitchFamily="50" charset="-128"/>
              </a:rPr>
              <a:t>％であった。</a:t>
            </a:r>
            <a:endParaRPr lang="en-US" altLang="ja-JP" sz="2800" dirty="0">
              <a:latin typeface="ＭＳ Ｐゴシック" panose="020B0600070205080204" pitchFamily="50" charset="-128"/>
              <a:ea typeface="ＭＳ Ｐゴシック" panose="020B0600070205080204" pitchFamily="50" charset="-128"/>
            </a:endParaRPr>
          </a:p>
          <a:p>
            <a:pPr rtl="0"/>
            <a:r>
              <a:rPr lang="ja-JP" altLang="en-US" sz="2800" dirty="0">
                <a:latin typeface="ＭＳ Ｐゴシック" panose="020B0600070205080204" pitchFamily="50" charset="-128"/>
                <a:ea typeface="ＭＳ Ｐゴシック" panose="020B0600070205080204" pitchFamily="50" charset="-128"/>
              </a:rPr>
              <a:t>日本リスク学会からの連絡の参加者が約</a:t>
            </a:r>
            <a:r>
              <a:rPr lang="en-US" altLang="ja-JP" sz="2800" dirty="0">
                <a:latin typeface="ＭＳ Ｐゴシック" panose="020B0600070205080204" pitchFamily="50" charset="-128"/>
                <a:ea typeface="ＭＳ Ｐゴシック" panose="020B0600070205080204" pitchFamily="50" charset="-128"/>
              </a:rPr>
              <a:t>10</a:t>
            </a:r>
            <a:r>
              <a:rPr lang="ja-JP" altLang="en-US" sz="2800" dirty="0">
                <a:latin typeface="ＭＳ Ｐゴシック" panose="020B0600070205080204" pitchFamily="50" charset="-128"/>
                <a:ea typeface="ＭＳ Ｐゴシック" panose="020B0600070205080204" pitchFamily="50" charset="-128"/>
              </a:rPr>
              <a:t>％であった。</a:t>
            </a:r>
            <a:endParaRPr lang="en-US" altLang="ja-JP" sz="2800" dirty="0">
              <a:latin typeface="ＭＳ Ｐゴシック" panose="020B0600070205080204" pitchFamily="50" charset="-128"/>
              <a:ea typeface="ＭＳ Ｐゴシック" panose="020B0600070205080204" pitchFamily="50" charset="-128"/>
            </a:endParaRPr>
          </a:p>
          <a:p>
            <a:pPr rtl="0"/>
            <a:r>
              <a:rPr lang="en-US" altLang="ja-JP" sz="2800" dirty="0">
                <a:latin typeface="ＭＳ Ｐゴシック" panose="020B0600070205080204" pitchFamily="50" charset="-128"/>
                <a:ea typeface="ＭＳ Ｐゴシック" panose="020B0600070205080204" pitchFamily="50" charset="-128"/>
              </a:rPr>
              <a:t>JRMN</a:t>
            </a:r>
            <a:r>
              <a:rPr lang="ja-JP" altLang="en-US" sz="2800" dirty="0">
                <a:latin typeface="ＭＳ Ｐゴシック" panose="020B0600070205080204" pitchFamily="50" charset="-128"/>
                <a:ea typeface="ＭＳ Ｐゴシック" panose="020B0600070205080204" pitchFamily="50" charset="-128"/>
              </a:rPr>
              <a:t>と関係団体からの連絡の参加者が</a:t>
            </a:r>
            <a:r>
              <a:rPr lang="en-US" altLang="ja-JP" sz="2800" dirty="0">
                <a:latin typeface="ＭＳ Ｐゴシック" panose="020B0600070205080204" pitchFamily="50" charset="-128"/>
                <a:ea typeface="ＭＳ Ｐゴシック" panose="020B0600070205080204" pitchFamily="50" charset="-128"/>
              </a:rPr>
              <a:t>10</a:t>
            </a:r>
            <a:r>
              <a:rPr lang="ja-JP" altLang="en-US" sz="2800" dirty="0">
                <a:latin typeface="ＭＳ Ｐゴシック" panose="020B0600070205080204" pitchFamily="50" charset="-128"/>
                <a:ea typeface="ＭＳ Ｐゴシック" panose="020B0600070205080204" pitchFamily="50" charset="-128"/>
              </a:rPr>
              <a:t>％、その他</a:t>
            </a:r>
            <a:r>
              <a:rPr lang="en-US" altLang="ja-JP" sz="2800" dirty="0">
                <a:latin typeface="ＭＳ Ｐゴシック" panose="020B0600070205080204" pitchFamily="50" charset="-128"/>
                <a:ea typeface="ＭＳ Ｐゴシック" panose="020B0600070205080204" pitchFamily="50" charset="-128"/>
              </a:rPr>
              <a:t>10</a:t>
            </a:r>
            <a:r>
              <a:rPr lang="ja-JP" altLang="en-US" sz="2800" dirty="0">
                <a:latin typeface="ＭＳ Ｐゴシック" panose="020B0600070205080204" pitchFamily="50" charset="-128"/>
                <a:ea typeface="ＭＳ Ｐゴシック" panose="020B0600070205080204" pitchFamily="50" charset="-128"/>
              </a:rPr>
              <a:t>％であった</a:t>
            </a:r>
            <a:endParaRPr lang="en-US" altLang="ja-JP" sz="2800" dirty="0">
              <a:latin typeface="ＭＳ Ｐゴシック" panose="020B0600070205080204" pitchFamily="50" charset="-128"/>
              <a:ea typeface="ＭＳ Ｐゴシック" panose="020B0600070205080204" pitchFamily="50" charset="-128"/>
            </a:endParaRPr>
          </a:p>
          <a:p>
            <a:pPr rtl="0"/>
            <a:r>
              <a:rPr lang="ja-JP" altLang="ja-JP" sz="2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リスクマネジャの参加が少なかった</a:t>
            </a:r>
            <a:endParaRPr lang="en-US" altLang="ja-JP" sz="28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rtl="0"/>
            <a:r>
              <a:rPr lang="ja-JP" altLang="en-US" sz="2800" dirty="0">
                <a:latin typeface="ＭＳ Ｐゴシック" panose="020B0600070205080204" pitchFamily="50" charset="-128"/>
                <a:ea typeface="ＭＳ Ｐゴシック" panose="020B0600070205080204" pitchFamily="50" charset="-128"/>
              </a:rPr>
              <a:t>アンケートの自由回答が十分に活かせていない</a:t>
            </a:r>
            <a:endParaRPr lang="en-US" altLang="ja-JP" sz="2800" dirty="0">
              <a:latin typeface="ＭＳ Ｐゴシック" panose="020B0600070205080204" pitchFamily="50" charset="-128"/>
              <a:ea typeface="ＭＳ Ｐゴシック" panose="020B0600070205080204" pitchFamily="50" charset="-128"/>
            </a:endParaRPr>
          </a:p>
          <a:p>
            <a:pPr rtl="0"/>
            <a:r>
              <a:rPr lang="ja-JP" altLang="en-US" sz="2800" dirty="0">
                <a:latin typeface="ＭＳ Ｐゴシック" panose="020B0600070205080204" pitchFamily="50" charset="-128"/>
                <a:ea typeface="ＭＳ Ｐゴシック" panose="020B0600070205080204" pitchFamily="50" charset="-128"/>
              </a:rPr>
              <a:t>講師の方へのフィードバック（感想）が十分に共有されていない</a:t>
            </a:r>
            <a:endParaRPr lang="ja-JP" sz="2800" dirty="0">
              <a:latin typeface="ＭＳ Ｐゴシック" panose="020B0600070205080204" pitchFamily="50" charset="-128"/>
              <a:ea typeface="ＭＳ Ｐゴシック" panose="020B0600070205080204" pitchFamily="50" charset="-128"/>
            </a:endParaRPr>
          </a:p>
          <a:p>
            <a:pPr rtl="0"/>
            <a:r>
              <a:rPr lang="en-US" altLang="ja-JP" sz="2800" dirty="0">
                <a:latin typeface="ＭＳ Ｐゴシック" panose="020B0600070205080204" pitchFamily="50" charset="-128"/>
                <a:ea typeface="ＭＳ Ｐゴシック" panose="020B0600070205080204" pitchFamily="50" charset="-128"/>
              </a:rPr>
              <a:t>2025</a:t>
            </a:r>
            <a:r>
              <a:rPr lang="ja-JP" altLang="en-US" sz="2800" dirty="0">
                <a:latin typeface="ＭＳ Ｐゴシック" panose="020B0600070205080204" pitchFamily="50" charset="-128"/>
                <a:ea typeface="ＭＳ Ｐゴシック" panose="020B0600070205080204" pitchFamily="50" charset="-128"/>
              </a:rPr>
              <a:t>年度も連続セミナーをお願いしたい</a:t>
            </a:r>
            <a:endParaRPr lang="ja-JP" dirty="0"/>
          </a:p>
          <a:p>
            <a:pPr rtl="0"/>
            <a:endParaRPr lang="ja-JP" dirty="0"/>
          </a:p>
        </p:txBody>
      </p:sp>
    </p:spTree>
    <p:extLst>
      <p:ext uri="{BB962C8B-B14F-4D97-AF65-F5344CB8AC3E}">
        <p14:creationId xmlns:p14="http://schemas.microsoft.com/office/powerpoint/2010/main" val="141457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7377F-A76B-DA1B-D1E5-0B2CBA4A5EC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862361-B4CB-4F98-A2DC-D5EDFA7AEA0F}"/>
              </a:ext>
            </a:extLst>
          </p:cNvPr>
          <p:cNvSpPr>
            <a:spLocks noGrp="1"/>
          </p:cNvSpPr>
          <p:nvPr>
            <p:ph type="title"/>
          </p:nvPr>
        </p:nvSpPr>
        <p:spPr>
          <a:xfrm>
            <a:off x="386500" y="1371600"/>
            <a:ext cx="11387578" cy="4114800"/>
          </a:xfrm>
        </p:spPr>
        <p:txBody>
          <a:bodyPr rtlCol="0"/>
          <a:lstStyle>
            <a:defPPr>
              <a:defRPr lang="ja-JP"/>
            </a:defPPr>
          </a:lstStyle>
          <a:p>
            <a:pPr rtl="0">
              <a:lnSpc>
                <a:spcPct val="90000"/>
              </a:lnSpc>
            </a:pPr>
            <a:r>
              <a:rPr lang="ja-JP" altLang="en-US" sz="4800" dirty="0"/>
              <a:t>２．建設コンサルタンツ協会</a:t>
            </a:r>
            <a:r>
              <a:rPr lang="en-US" altLang="ja-JP" sz="4800" dirty="0"/>
              <a:t>CPD</a:t>
            </a:r>
            <a:r>
              <a:rPr lang="ja-JP" altLang="en-US" sz="4800" dirty="0"/>
              <a:t>等について</a:t>
            </a:r>
          </a:p>
        </p:txBody>
      </p:sp>
    </p:spTree>
    <p:extLst>
      <p:ext uri="{BB962C8B-B14F-4D97-AF65-F5344CB8AC3E}">
        <p14:creationId xmlns:p14="http://schemas.microsoft.com/office/powerpoint/2010/main" val="320340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F5EE67-DE83-C00F-F31C-58A2B46234DB}"/>
              </a:ext>
            </a:extLst>
          </p:cNvPr>
          <p:cNvSpPr>
            <a:spLocks noGrp="1"/>
          </p:cNvSpPr>
          <p:nvPr>
            <p:ph type="title"/>
          </p:nvPr>
        </p:nvSpPr>
        <p:spPr>
          <a:xfrm>
            <a:off x="1167492" y="45085"/>
            <a:ext cx="9861869" cy="1849703"/>
          </a:xfrm>
        </p:spPr>
        <p:txBody>
          <a:bodyPr rtlCol="0"/>
          <a:lstStyle>
            <a:defPPr>
              <a:defRPr lang="ja-JP"/>
            </a:defPPr>
          </a:lstStyle>
          <a:p>
            <a:pPr rtl="0"/>
            <a:r>
              <a:rPr lang="ja-JP" altLang="en-US" dirty="0"/>
              <a:t>建設コンサルタント会社</a:t>
            </a:r>
            <a:br>
              <a:rPr lang="en-US" altLang="ja-JP" dirty="0"/>
            </a:br>
            <a:r>
              <a:rPr lang="ja-JP" altLang="en-US" dirty="0"/>
              <a:t>　</a:t>
            </a:r>
            <a:r>
              <a:rPr lang="ja-JP" altLang="en-US" sz="3200" dirty="0"/>
              <a:t>経緯（令和</a:t>
            </a:r>
            <a:r>
              <a:rPr lang="en-US" altLang="ja-JP" sz="3200" dirty="0"/>
              <a:t>6</a:t>
            </a:r>
            <a:r>
              <a:rPr lang="ja-JP" altLang="en-US" sz="3200" dirty="0"/>
              <a:t>年度建設コンサルタント白書より）</a:t>
            </a:r>
            <a:endParaRPr lang="ja-JP" sz="3200" dirty="0"/>
          </a:p>
        </p:txBody>
      </p:sp>
      <p:sp>
        <p:nvSpPr>
          <p:cNvPr id="3" name="コンテンツ プレースホルダー 2">
            <a:extLst>
              <a:ext uri="{FF2B5EF4-FFF2-40B4-BE49-F238E27FC236}">
                <a16:creationId xmlns:a16="http://schemas.microsoft.com/office/drawing/2014/main" id="{DAF7743C-9A64-6DD7-26EC-7870E2484D2F}"/>
              </a:ext>
            </a:extLst>
          </p:cNvPr>
          <p:cNvSpPr>
            <a:spLocks noGrp="1"/>
          </p:cNvSpPr>
          <p:nvPr>
            <p:ph idx="14"/>
          </p:nvPr>
        </p:nvSpPr>
        <p:spPr>
          <a:xfrm>
            <a:off x="867266" y="2652713"/>
            <a:ext cx="10784263" cy="3436937"/>
          </a:xfrm>
        </p:spPr>
        <p:txBody>
          <a:bodyPr rtlCol="0">
            <a:normAutofit fontScale="92500"/>
          </a:bodyPr>
          <a:lstStyle>
            <a:defPPr>
              <a:defRPr lang="ja-JP"/>
            </a:defPPr>
          </a:lstStyle>
          <a:p>
            <a:pPr rtl="0"/>
            <a:r>
              <a:rPr lang="ja-JP" altLang="en-US" sz="3200" dirty="0"/>
              <a:t>戦前の社会資本整備（建設事業）</a:t>
            </a:r>
            <a:endParaRPr lang="en-US" altLang="ja-JP" sz="3200" dirty="0"/>
          </a:p>
          <a:p>
            <a:pPr marL="59436" indent="0" rtl="0">
              <a:buNone/>
            </a:pPr>
            <a:r>
              <a:rPr lang="ja-JP" altLang="en-US" sz="3200" dirty="0"/>
              <a:t>　　→　行政職員が設計から施工まで</a:t>
            </a:r>
            <a:endParaRPr lang="ja-JP" sz="3200" dirty="0"/>
          </a:p>
          <a:p>
            <a:pPr rtl="0"/>
            <a:r>
              <a:rPr lang="ja-JP" altLang="en-US" sz="3200" dirty="0"/>
              <a:t>戦後の</a:t>
            </a:r>
            <a:r>
              <a:rPr lang="ja-JP" altLang="en-US" sz="3200" u="sng" dirty="0"/>
              <a:t>社会資本整備の急速な拡大</a:t>
            </a:r>
            <a:endParaRPr lang="en-US" altLang="ja-JP" sz="3200" u="sng" dirty="0"/>
          </a:p>
          <a:p>
            <a:pPr marL="59436" indent="0" rtl="0">
              <a:buNone/>
            </a:pPr>
            <a:r>
              <a:rPr lang="ja-JP" altLang="en-US" sz="3200" dirty="0"/>
              <a:t>　　→　</a:t>
            </a:r>
            <a:r>
              <a:rPr lang="en-US" altLang="ja-JP" sz="3200" dirty="0"/>
              <a:t>1959</a:t>
            </a:r>
            <a:r>
              <a:rPr lang="ja-JP" altLang="en-US" sz="3200" dirty="0"/>
              <a:t>（昭和</a:t>
            </a:r>
            <a:r>
              <a:rPr lang="en-US" altLang="ja-JP" sz="3200" dirty="0"/>
              <a:t>34</a:t>
            </a:r>
            <a:r>
              <a:rPr lang="ja-JP" altLang="en-US" sz="3200" dirty="0"/>
              <a:t>）年の通達</a:t>
            </a:r>
            <a:r>
              <a:rPr lang="ja-JP" altLang="en-US" sz="3200" u="sng" dirty="0"/>
              <a:t>「設計・施工分離の原則」</a:t>
            </a:r>
            <a:endParaRPr lang="ja-JP" sz="3200" u="sng" dirty="0"/>
          </a:p>
          <a:p>
            <a:pPr rtl="0"/>
            <a:r>
              <a:rPr lang="ja-JP" altLang="en-US" sz="3200" u="sng" dirty="0"/>
              <a:t>設計は建設コンサルタント会社に</a:t>
            </a:r>
            <a:r>
              <a:rPr lang="ja-JP" altLang="en-US" sz="3200" dirty="0"/>
              <a:t>、施工は建設会社に</a:t>
            </a:r>
            <a:endParaRPr lang="en-US" altLang="ja-JP" sz="3200" dirty="0"/>
          </a:p>
          <a:p>
            <a:pPr rtl="0"/>
            <a:r>
              <a:rPr lang="ja-JP" altLang="en-US" sz="3200" u="sng" dirty="0"/>
              <a:t>建設コンサルタント業・測量業・地質調査業</a:t>
            </a:r>
            <a:r>
              <a:rPr lang="ja-JP" altLang="en-US" sz="3200" dirty="0"/>
              <a:t>の</a:t>
            </a:r>
            <a:r>
              <a:rPr lang="en-US" altLang="ja-JP" sz="3200" dirty="0"/>
              <a:t>3</a:t>
            </a:r>
            <a:r>
              <a:rPr lang="ja-JP" altLang="en-US" sz="3200" dirty="0"/>
              <a:t>業種が建設関連業</a:t>
            </a:r>
            <a:endParaRPr lang="ja-JP" sz="3200" dirty="0"/>
          </a:p>
        </p:txBody>
      </p:sp>
    </p:spTree>
    <p:extLst>
      <p:ext uri="{BB962C8B-B14F-4D97-AF65-F5344CB8AC3E}">
        <p14:creationId xmlns:p14="http://schemas.microsoft.com/office/powerpoint/2010/main" val="252933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C467D-5C9A-498B-8FA7-B77DED92850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9BBD5D4A-9225-C3CC-8067-7A72991EA2E6}"/>
              </a:ext>
            </a:extLst>
          </p:cNvPr>
          <p:cNvSpPr>
            <a:spLocks noGrp="1"/>
          </p:cNvSpPr>
          <p:nvPr>
            <p:ph type="title"/>
          </p:nvPr>
        </p:nvSpPr>
        <p:spPr>
          <a:xfrm>
            <a:off x="659876" y="45085"/>
            <a:ext cx="10850252" cy="1849703"/>
          </a:xfrm>
        </p:spPr>
        <p:txBody>
          <a:bodyPr rtlCol="0"/>
          <a:lstStyle>
            <a:defPPr>
              <a:defRPr lang="ja-JP"/>
            </a:defPPr>
          </a:lstStyle>
          <a:p>
            <a:pPr rtl="0"/>
            <a:r>
              <a:rPr lang="ja-JP" altLang="en-US" dirty="0"/>
              <a:t>建設コンサルタント会社</a:t>
            </a:r>
            <a:br>
              <a:rPr lang="en-US" altLang="ja-JP" dirty="0"/>
            </a:br>
            <a:r>
              <a:rPr lang="ja-JP" altLang="en-US" dirty="0"/>
              <a:t>　</a:t>
            </a:r>
            <a:r>
              <a:rPr lang="ja-JP" altLang="en-US" sz="3200" dirty="0"/>
              <a:t>企業数</a:t>
            </a:r>
            <a:r>
              <a:rPr lang="en-US" altLang="ja-JP" sz="2400" dirty="0"/>
              <a:t>(</a:t>
            </a:r>
            <a:r>
              <a:rPr lang="ja-JP" altLang="en-US" sz="2400" dirty="0"/>
              <a:t>白書</a:t>
            </a:r>
            <a:r>
              <a:rPr lang="en-US" altLang="ja-JP" sz="2400" dirty="0"/>
              <a:t>)</a:t>
            </a:r>
            <a:r>
              <a:rPr lang="ja-JP" altLang="en-US" sz="3200" dirty="0"/>
              <a:t>・売上高</a:t>
            </a:r>
            <a:r>
              <a:rPr lang="ja-JP" altLang="en-US" sz="2400" dirty="0"/>
              <a:t>（</a:t>
            </a:r>
            <a:r>
              <a:rPr lang="en-US" altLang="ja-JP" sz="2400" dirty="0"/>
              <a:t>『</a:t>
            </a:r>
            <a:r>
              <a:rPr lang="ja-JP" altLang="en-US" sz="2400" dirty="0"/>
              <a:t>日経コンストラクション</a:t>
            </a:r>
            <a:r>
              <a:rPr lang="en-US" altLang="ja-JP" sz="2400" dirty="0"/>
              <a:t>』2023</a:t>
            </a:r>
            <a:r>
              <a:rPr lang="ja-JP" altLang="en-US" sz="2400" dirty="0"/>
              <a:t>年</a:t>
            </a:r>
            <a:r>
              <a:rPr lang="en-US" altLang="ja-JP" sz="2400" dirty="0"/>
              <a:t>4</a:t>
            </a:r>
            <a:r>
              <a:rPr lang="ja-JP" altLang="en-US" sz="2400" dirty="0"/>
              <a:t>月号）</a:t>
            </a:r>
            <a:endParaRPr lang="ja-JP" sz="2400" dirty="0"/>
          </a:p>
        </p:txBody>
      </p:sp>
      <p:sp>
        <p:nvSpPr>
          <p:cNvPr id="3" name="コンテンツ プレースホルダー 2">
            <a:extLst>
              <a:ext uri="{FF2B5EF4-FFF2-40B4-BE49-F238E27FC236}">
                <a16:creationId xmlns:a16="http://schemas.microsoft.com/office/drawing/2014/main" id="{61256EE4-7E42-79A4-B7F5-DFEB21CA5EDE}"/>
              </a:ext>
            </a:extLst>
          </p:cNvPr>
          <p:cNvSpPr>
            <a:spLocks noGrp="1"/>
          </p:cNvSpPr>
          <p:nvPr>
            <p:ph idx="14"/>
          </p:nvPr>
        </p:nvSpPr>
        <p:spPr>
          <a:xfrm>
            <a:off x="424206" y="2652713"/>
            <a:ext cx="11538408" cy="3436937"/>
          </a:xfrm>
        </p:spPr>
        <p:txBody>
          <a:bodyPr rtlCol="0">
            <a:normAutofit/>
          </a:bodyPr>
          <a:lstStyle>
            <a:defPPr>
              <a:defRPr lang="ja-JP"/>
            </a:defPPr>
          </a:lstStyle>
          <a:p>
            <a:pPr rtl="0"/>
            <a:r>
              <a:rPr lang="ja-JP" altLang="en-US" sz="3200" dirty="0"/>
              <a:t>建設コンサルタントの国への登録業者数</a:t>
            </a:r>
            <a:endParaRPr lang="en-US" altLang="ja-JP" sz="3200" dirty="0"/>
          </a:p>
          <a:p>
            <a:pPr marL="59436" indent="0" rtl="0">
              <a:buNone/>
            </a:pPr>
            <a:r>
              <a:rPr lang="ja-JP" altLang="en-US" sz="3200" dirty="0"/>
              <a:t>　　　→</a:t>
            </a:r>
            <a:r>
              <a:rPr lang="en-US" altLang="ja-JP" sz="3200" dirty="0"/>
              <a:t>3,931</a:t>
            </a:r>
            <a:r>
              <a:rPr lang="ja-JP" altLang="en-US" sz="3200" dirty="0"/>
              <a:t>業者（</a:t>
            </a:r>
            <a:r>
              <a:rPr lang="en-US" altLang="ja-JP" sz="3200" dirty="0"/>
              <a:t>2022</a:t>
            </a:r>
            <a:r>
              <a:rPr lang="ja-JP" altLang="en-US" sz="3200" dirty="0"/>
              <a:t>年度末時点）</a:t>
            </a:r>
            <a:endParaRPr lang="ja-JP" sz="3200" dirty="0"/>
          </a:p>
          <a:p>
            <a:pPr rtl="0"/>
            <a:r>
              <a:rPr lang="ja-JP" altLang="en-US" sz="3200" dirty="0"/>
              <a:t>建設コンサルタンツ協会の会員企業数→</a:t>
            </a:r>
            <a:r>
              <a:rPr lang="en-US" altLang="ja-JP" sz="3200" dirty="0"/>
              <a:t>504</a:t>
            </a:r>
            <a:r>
              <a:rPr lang="ja-JP" altLang="en-US" sz="3200" dirty="0"/>
              <a:t>社（</a:t>
            </a:r>
            <a:r>
              <a:rPr lang="en-US" altLang="ja-JP" sz="3200" dirty="0"/>
              <a:t>2024</a:t>
            </a:r>
            <a:r>
              <a:rPr lang="ja-JP" altLang="en-US" sz="3200" dirty="0"/>
              <a:t>年</a:t>
            </a:r>
            <a:r>
              <a:rPr lang="en-US" altLang="ja-JP" sz="3200" dirty="0"/>
              <a:t>3</a:t>
            </a:r>
            <a:r>
              <a:rPr lang="ja-JP" altLang="en-US" sz="3200" dirty="0"/>
              <a:t>月末）</a:t>
            </a:r>
            <a:endParaRPr lang="en-US" altLang="ja-JP" sz="3200" dirty="0"/>
          </a:p>
          <a:p>
            <a:pPr rtl="0"/>
            <a:r>
              <a:rPr lang="ja-JP" altLang="en-US" sz="3200" dirty="0"/>
              <a:t>会員企業で働く技術職員数→</a:t>
            </a:r>
            <a:r>
              <a:rPr lang="en-US" altLang="ja-JP" sz="3200" dirty="0"/>
              <a:t>53,339</a:t>
            </a:r>
            <a:r>
              <a:rPr lang="ja-JP" altLang="en-US" sz="3200" dirty="0"/>
              <a:t>人（</a:t>
            </a:r>
            <a:r>
              <a:rPr lang="en-US" altLang="ja-JP" sz="3200" dirty="0"/>
              <a:t>2023</a:t>
            </a:r>
            <a:r>
              <a:rPr lang="ja-JP" altLang="en-US" sz="3200" dirty="0"/>
              <a:t>年度）</a:t>
            </a:r>
            <a:endParaRPr lang="en-US" altLang="ja-JP" sz="3200" dirty="0"/>
          </a:p>
          <a:p>
            <a:pPr rtl="0"/>
            <a:r>
              <a:rPr lang="ja-JP" altLang="en-US" sz="3200" dirty="0"/>
              <a:t>売上高　１位　日本工営</a:t>
            </a:r>
            <a:r>
              <a:rPr lang="en-US" altLang="ja-JP" sz="3200" dirty="0"/>
              <a:t>610</a:t>
            </a:r>
            <a:r>
              <a:rPr lang="ja-JP" altLang="en-US" sz="3200" dirty="0"/>
              <a:t>億円、２位　パシフィックコンサルタンツ</a:t>
            </a:r>
            <a:endParaRPr lang="en-US" altLang="ja-JP" sz="3200" dirty="0"/>
          </a:p>
          <a:p>
            <a:pPr marL="59436" indent="0" rtl="0">
              <a:buNone/>
            </a:pPr>
            <a:r>
              <a:rPr lang="ja-JP" altLang="en-US" sz="3200" dirty="0"/>
              <a:t>　</a:t>
            </a:r>
            <a:r>
              <a:rPr lang="en-US" altLang="ja-JP" sz="3200" dirty="0"/>
              <a:t>512</a:t>
            </a:r>
            <a:r>
              <a:rPr lang="ja-JP" altLang="en-US" sz="3200" dirty="0"/>
              <a:t>億円、３位　</a:t>
            </a:r>
            <a:r>
              <a:rPr lang="zh-TW" altLang="en-US" sz="3200" dirty="0"/>
              <a:t>建設技術研究所</a:t>
            </a:r>
            <a:r>
              <a:rPr lang="en-US" altLang="ja-JP" sz="3200" dirty="0"/>
              <a:t>487</a:t>
            </a:r>
            <a:r>
              <a:rPr lang="zh-TW" altLang="en-US" sz="3200" dirty="0"/>
              <a:t>億円</a:t>
            </a:r>
            <a:endParaRPr lang="ja-JP" sz="3200" dirty="0"/>
          </a:p>
        </p:txBody>
      </p:sp>
    </p:spTree>
    <p:extLst>
      <p:ext uri="{BB962C8B-B14F-4D97-AF65-F5344CB8AC3E}">
        <p14:creationId xmlns:p14="http://schemas.microsoft.com/office/powerpoint/2010/main" val="161753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C0318-AE58-2A99-ED8B-DABC80D0B369}"/>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745C2721-2770-27FD-94B8-738CBECF5D7E}"/>
              </a:ext>
            </a:extLst>
          </p:cNvPr>
          <p:cNvSpPr>
            <a:spLocks noGrp="1"/>
          </p:cNvSpPr>
          <p:nvPr>
            <p:ph type="title"/>
          </p:nvPr>
        </p:nvSpPr>
        <p:spPr>
          <a:xfrm>
            <a:off x="659876" y="45085"/>
            <a:ext cx="10850252" cy="1849703"/>
          </a:xfrm>
        </p:spPr>
        <p:txBody>
          <a:bodyPr rtlCol="0"/>
          <a:lstStyle>
            <a:defPPr>
              <a:defRPr lang="ja-JP"/>
            </a:defPPr>
          </a:lstStyle>
          <a:p>
            <a:pPr rtl="0"/>
            <a:r>
              <a:rPr lang="ja-JP" altLang="en-US" dirty="0"/>
              <a:t>建設コンサルタンツ協会における </a:t>
            </a:r>
            <a:r>
              <a:rPr lang="en-US" altLang="ja-JP" dirty="0"/>
              <a:t>CPD</a:t>
            </a:r>
            <a:br>
              <a:rPr lang="en-US" altLang="ja-JP" dirty="0"/>
            </a:br>
            <a:r>
              <a:rPr lang="ja-JP" altLang="en-US" dirty="0"/>
              <a:t>　</a:t>
            </a:r>
            <a:r>
              <a:rPr lang="en-US" altLang="ja-JP" dirty="0"/>
              <a:t> </a:t>
            </a:r>
            <a:r>
              <a:rPr lang="ja-JP" altLang="en-US" dirty="0"/>
              <a:t>（</a:t>
            </a:r>
            <a:r>
              <a:rPr lang="en-US" altLang="ja-JP" sz="3200" dirty="0"/>
              <a:t>CPD </a:t>
            </a:r>
            <a:r>
              <a:rPr lang="ja-JP" altLang="en-US" sz="3200" dirty="0"/>
              <a:t>ガイドライン第９版　</a:t>
            </a:r>
            <a:r>
              <a:rPr lang="en-US" altLang="ja-JP" sz="3200" dirty="0"/>
              <a:t>2024</a:t>
            </a:r>
            <a:r>
              <a:rPr lang="ja-JP" altLang="en-US" sz="3200" dirty="0"/>
              <a:t>年</a:t>
            </a:r>
            <a:r>
              <a:rPr lang="en-US" altLang="ja-JP" sz="3200" dirty="0"/>
              <a:t>4</a:t>
            </a:r>
            <a:r>
              <a:rPr lang="ja-JP" altLang="en-US" sz="3200" dirty="0"/>
              <a:t>月より）</a:t>
            </a:r>
            <a:endParaRPr lang="ja-JP" sz="3200" dirty="0"/>
          </a:p>
        </p:txBody>
      </p:sp>
      <p:sp>
        <p:nvSpPr>
          <p:cNvPr id="3" name="コンテンツ プレースホルダー 2">
            <a:extLst>
              <a:ext uri="{FF2B5EF4-FFF2-40B4-BE49-F238E27FC236}">
                <a16:creationId xmlns:a16="http://schemas.microsoft.com/office/drawing/2014/main" id="{AA766639-B886-B9E2-6C30-C7531B94C305}"/>
              </a:ext>
            </a:extLst>
          </p:cNvPr>
          <p:cNvSpPr>
            <a:spLocks noGrp="1"/>
          </p:cNvSpPr>
          <p:nvPr>
            <p:ph idx="14"/>
          </p:nvPr>
        </p:nvSpPr>
        <p:spPr>
          <a:xfrm>
            <a:off x="424206" y="2652712"/>
            <a:ext cx="11538408" cy="3870635"/>
          </a:xfrm>
        </p:spPr>
        <p:txBody>
          <a:bodyPr rtlCol="0">
            <a:normAutofit/>
          </a:bodyPr>
          <a:lstStyle>
            <a:defPPr>
              <a:defRPr lang="ja-JP"/>
            </a:defPPr>
          </a:lstStyle>
          <a:p>
            <a:pPr rtl="0"/>
            <a:r>
              <a:rPr lang="en-US" altLang="ja-JP" sz="3200" dirty="0"/>
              <a:t>CPD</a:t>
            </a:r>
            <a:r>
              <a:rPr lang="ja-JP" altLang="en-US" sz="3200" dirty="0"/>
              <a:t>とは技術者が講習会・講演会・現場見学会等への参加、論文等の発表、企業内研修等を通じて、継続的に自己の知識の幅を広げ総合的な技術の水準を高めること</a:t>
            </a:r>
            <a:endParaRPr lang="en-US" altLang="ja-JP" sz="3200" dirty="0"/>
          </a:p>
          <a:p>
            <a:pPr rtl="0"/>
            <a:r>
              <a:rPr lang="zh-TW" altLang="en-US" sz="3200" dirty="0"/>
              <a:t>推奨 </a:t>
            </a:r>
            <a:r>
              <a:rPr lang="en-US" altLang="zh-TW" sz="3200" dirty="0"/>
              <a:t>CPD </a:t>
            </a:r>
            <a:r>
              <a:rPr lang="zh-TW" altLang="en-US" sz="3200" dirty="0"/>
              <a:t>単位＝５０単位</a:t>
            </a:r>
            <a:r>
              <a:rPr lang="en-US" altLang="zh-TW" sz="3200" dirty="0"/>
              <a:t>/</a:t>
            </a:r>
            <a:r>
              <a:rPr lang="zh-TW" altLang="en-US" sz="3200" dirty="0"/>
              <a:t>年間</a:t>
            </a:r>
            <a:endParaRPr lang="en-US" altLang="zh-TW" sz="3200" dirty="0"/>
          </a:p>
          <a:p>
            <a:pPr rtl="0"/>
            <a:r>
              <a:rPr lang="ja-JP" altLang="en-US" sz="3200" dirty="0"/>
              <a:t>１単位＝</a:t>
            </a:r>
            <a:r>
              <a:rPr lang="en-US" altLang="ja-JP" sz="3200" dirty="0"/>
              <a:t>1</a:t>
            </a:r>
            <a:r>
              <a:rPr lang="ja-JP" altLang="en-US" sz="3200" dirty="0"/>
              <a:t>時間</a:t>
            </a:r>
            <a:r>
              <a:rPr lang="en-US" altLang="ja-JP" sz="3200" dirty="0"/>
              <a:t>×</a:t>
            </a:r>
            <a:r>
              <a:rPr lang="ja-JP" altLang="en-US" sz="3200" dirty="0"/>
              <a:t>重み係数</a:t>
            </a:r>
            <a:endParaRPr lang="en-US" altLang="ja-JP" sz="3200" dirty="0"/>
          </a:p>
          <a:p>
            <a:pPr marL="59436" indent="0" rtl="0">
              <a:buNone/>
            </a:pPr>
            <a:r>
              <a:rPr lang="ja-JP" altLang="en-US" sz="3200" dirty="0"/>
              <a:t>　　重み係数　認定プログラムのセミナー　</a:t>
            </a:r>
            <a:r>
              <a:rPr lang="en-US" altLang="ja-JP" sz="3200" dirty="0"/>
              <a:t>1.0</a:t>
            </a:r>
          </a:p>
          <a:p>
            <a:pPr marL="59436" indent="0" rtl="0">
              <a:buNone/>
            </a:pPr>
            <a:r>
              <a:rPr lang="ja-JP" altLang="en-US" sz="3200" dirty="0"/>
              <a:t>　　　　　　　　　その他のセミナー　　　　　 </a:t>
            </a:r>
            <a:r>
              <a:rPr lang="en-US" altLang="ja-JP" sz="3200" dirty="0"/>
              <a:t>0.5</a:t>
            </a:r>
            <a:endParaRPr lang="zh-TW" altLang="en-US" sz="3200" dirty="0"/>
          </a:p>
        </p:txBody>
      </p:sp>
    </p:spTree>
    <p:extLst>
      <p:ext uri="{BB962C8B-B14F-4D97-AF65-F5344CB8AC3E}">
        <p14:creationId xmlns:p14="http://schemas.microsoft.com/office/powerpoint/2010/main" val="167329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0F44-49E8-5311-A7CD-60C17B117EC9}"/>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71F5EA48-CEFB-D59D-26FF-34650861F769}"/>
              </a:ext>
            </a:extLst>
          </p:cNvPr>
          <p:cNvSpPr>
            <a:spLocks noGrp="1"/>
          </p:cNvSpPr>
          <p:nvPr>
            <p:ph type="title"/>
          </p:nvPr>
        </p:nvSpPr>
        <p:spPr>
          <a:xfrm>
            <a:off x="659876" y="45085"/>
            <a:ext cx="10850252" cy="1849703"/>
          </a:xfrm>
        </p:spPr>
        <p:txBody>
          <a:bodyPr rtlCol="0"/>
          <a:lstStyle>
            <a:defPPr>
              <a:defRPr lang="ja-JP"/>
            </a:defPPr>
          </a:lstStyle>
          <a:p>
            <a:pPr rtl="0"/>
            <a:r>
              <a:rPr lang="ja-JP" altLang="en-US" dirty="0"/>
              <a:t>建設コンサルタンツ協会における </a:t>
            </a:r>
            <a:r>
              <a:rPr lang="en-US" altLang="ja-JP" dirty="0"/>
              <a:t>CPD</a:t>
            </a:r>
            <a:br>
              <a:rPr lang="en-US" altLang="ja-JP" dirty="0"/>
            </a:br>
            <a:r>
              <a:rPr lang="ja-JP" altLang="en-US" dirty="0"/>
              <a:t>　</a:t>
            </a:r>
            <a:r>
              <a:rPr lang="en-US" altLang="ja-JP" dirty="0"/>
              <a:t> </a:t>
            </a:r>
            <a:r>
              <a:rPr lang="ja-JP" altLang="en-US" dirty="0"/>
              <a:t>（</a:t>
            </a:r>
            <a:r>
              <a:rPr lang="en-US" altLang="ja-JP" sz="3200" dirty="0"/>
              <a:t>CPD </a:t>
            </a:r>
            <a:r>
              <a:rPr lang="ja-JP" altLang="en-US" sz="3200" dirty="0"/>
              <a:t>ガイドライン第９版　</a:t>
            </a:r>
            <a:r>
              <a:rPr lang="en-US" altLang="ja-JP" sz="3200" dirty="0"/>
              <a:t>2024</a:t>
            </a:r>
            <a:r>
              <a:rPr lang="ja-JP" altLang="en-US" sz="3200" dirty="0"/>
              <a:t>年</a:t>
            </a:r>
            <a:r>
              <a:rPr lang="en-US" altLang="ja-JP" sz="3200" dirty="0"/>
              <a:t>4</a:t>
            </a:r>
            <a:r>
              <a:rPr lang="ja-JP" altLang="en-US" sz="3200" dirty="0"/>
              <a:t>月より）</a:t>
            </a:r>
            <a:endParaRPr lang="ja-JP" sz="3200" dirty="0"/>
          </a:p>
        </p:txBody>
      </p:sp>
      <p:sp>
        <p:nvSpPr>
          <p:cNvPr id="3" name="コンテンツ プレースホルダー 2">
            <a:extLst>
              <a:ext uri="{FF2B5EF4-FFF2-40B4-BE49-F238E27FC236}">
                <a16:creationId xmlns:a16="http://schemas.microsoft.com/office/drawing/2014/main" id="{75F62701-86E1-A30E-3AB4-A7CF218C93CA}"/>
              </a:ext>
            </a:extLst>
          </p:cNvPr>
          <p:cNvSpPr>
            <a:spLocks noGrp="1"/>
          </p:cNvSpPr>
          <p:nvPr>
            <p:ph idx="14"/>
          </p:nvPr>
        </p:nvSpPr>
        <p:spPr>
          <a:xfrm>
            <a:off x="424206" y="2652712"/>
            <a:ext cx="11538408" cy="3870635"/>
          </a:xfrm>
        </p:spPr>
        <p:txBody>
          <a:bodyPr rtlCol="0">
            <a:normAutofit/>
          </a:bodyPr>
          <a:lstStyle>
            <a:defPPr>
              <a:defRPr lang="ja-JP"/>
            </a:defPPr>
          </a:lstStyle>
          <a:p>
            <a:pPr rtl="0"/>
            <a:r>
              <a:rPr lang="ja-JP" altLang="en-US" sz="3200" dirty="0"/>
              <a:t>ＣＰＤ記録の教育分野の分類</a:t>
            </a:r>
            <a:endParaRPr lang="en-US" altLang="ja-JP" sz="3200" dirty="0"/>
          </a:p>
        </p:txBody>
      </p:sp>
      <p:graphicFrame>
        <p:nvGraphicFramePr>
          <p:cNvPr id="7" name="表 6">
            <a:extLst>
              <a:ext uri="{FF2B5EF4-FFF2-40B4-BE49-F238E27FC236}">
                <a16:creationId xmlns:a16="http://schemas.microsoft.com/office/drawing/2014/main" id="{913FCD7F-0A9B-DD4B-5402-CD8821902B78}"/>
              </a:ext>
            </a:extLst>
          </p:cNvPr>
          <p:cNvGraphicFramePr>
            <a:graphicFrameLocks noGrp="1"/>
          </p:cNvGraphicFramePr>
          <p:nvPr>
            <p:extLst>
              <p:ext uri="{D42A27DB-BD31-4B8C-83A1-F6EECF244321}">
                <p14:modId xmlns:p14="http://schemas.microsoft.com/office/powerpoint/2010/main" val="1505793816"/>
              </p:ext>
            </p:extLst>
          </p:nvPr>
        </p:nvGraphicFramePr>
        <p:xfrm>
          <a:off x="218388" y="3411569"/>
          <a:ext cx="11733228" cy="2846358"/>
        </p:xfrm>
        <a:graphic>
          <a:graphicData uri="http://schemas.openxmlformats.org/drawingml/2006/table">
            <a:tbl>
              <a:tblPr>
                <a:tableStyleId>{69012ECD-51FC-41F1-AA8D-1B2483CD663E}</a:tableStyleId>
              </a:tblPr>
              <a:tblGrid>
                <a:gridCol w="2314025">
                  <a:extLst>
                    <a:ext uri="{9D8B030D-6E8A-4147-A177-3AD203B41FA5}">
                      <a16:colId xmlns:a16="http://schemas.microsoft.com/office/drawing/2014/main" val="549971807"/>
                    </a:ext>
                  </a:extLst>
                </a:gridCol>
                <a:gridCol w="9419203">
                  <a:extLst>
                    <a:ext uri="{9D8B030D-6E8A-4147-A177-3AD203B41FA5}">
                      <a16:colId xmlns:a16="http://schemas.microsoft.com/office/drawing/2014/main" val="3405809117"/>
                    </a:ext>
                  </a:extLst>
                </a:gridCol>
              </a:tblGrid>
              <a:tr h="474393">
                <a:tc>
                  <a:txBody>
                    <a:bodyPr/>
                    <a:lstStyle/>
                    <a:p>
                      <a:pPr algn="l" fontAlgn="ctr"/>
                      <a:r>
                        <a:rPr lang="en-US" altLang="zh-TW" sz="2200" u="none" strike="noStrike" baseline="0" dirty="0">
                          <a:solidFill>
                            <a:schemeClr val="bg1"/>
                          </a:solidFill>
                          <a:effectLst/>
                          <a:latin typeface="ＭＳ Ｐゴシック" panose="020B0600070205080204" pitchFamily="50" charset="-128"/>
                        </a:rPr>
                        <a:t>A.</a:t>
                      </a:r>
                      <a:r>
                        <a:rPr lang="zh-TW" altLang="en-US" sz="2200" u="none" strike="noStrike" baseline="0" dirty="0">
                          <a:solidFill>
                            <a:schemeClr val="bg1"/>
                          </a:solidFill>
                          <a:effectLst/>
                          <a:latin typeface="ＭＳ Ｐゴシック" panose="020B0600070205080204" pitchFamily="50" charset="-128"/>
                        </a:rPr>
                        <a:t>基礎共通分野</a:t>
                      </a:r>
                      <a:endParaRPr lang="zh-TW" altLang="en-US" sz="22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en-US" altLang="ja-JP" sz="2200" u="none" strike="noStrike" baseline="0" dirty="0">
                          <a:solidFill>
                            <a:schemeClr val="bg1"/>
                          </a:solidFill>
                          <a:effectLst/>
                          <a:latin typeface="ＭＳ Ｐゴシック" panose="020B0600070205080204" pitchFamily="50" charset="-128"/>
                        </a:rPr>
                        <a:t>1 </a:t>
                      </a:r>
                      <a:r>
                        <a:rPr lang="ja-JP" altLang="en-US" sz="2200" u="none" strike="noStrike" baseline="0" dirty="0">
                          <a:solidFill>
                            <a:schemeClr val="bg1"/>
                          </a:solidFill>
                          <a:effectLst/>
                          <a:latin typeface="ＭＳ Ｐゴシック" panose="020B0600070205080204" pitchFamily="50" charset="-128"/>
                        </a:rPr>
                        <a:t>倫理　</a:t>
                      </a:r>
                      <a:r>
                        <a:rPr lang="en-US" altLang="ja-JP" sz="2200" u="none" strike="noStrike" baseline="0" dirty="0">
                          <a:solidFill>
                            <a:schemeClr val="bg1"/>
                          </a:solidFill>
                          <a:effectLst/>
                          <a:latin typeface="ＭＳ Ｐゴシック" panose="020B0600070205080204" pitchFamily="50" charset="-128"/>
                        </a:rPr>
                        <a:t>2 </a:t>
                      </a:r>
                      <a:r>
                        <a:rPr lang="ja-JP" altLang="en-US" sz="2200" u="none" strike="noStrike" baseline="0" dirty="0">
                          <a:solidFill>
                            <a:schemeClr val="bg1"/>
                          </a:solidFill>
                          <a:effectLst/>
                          <a:latin typeface="ＭＳ Ｐゴシック" panose="020B0600070205080204" pitchFamily="50" charset="-128"/>
                        </a:rPr>
                        <a:t>一般科学　</a:t>
                      </a:r>
                      <a:r>
                        <a:rPr lang="en-US" altLang="ja-JP" sz="2200" u="none" strike="noStrike" baseline="0" dirty="0">
                          <a:solidFill>
                            <a:schemeClr val="bg1"/>
                          </a:solidFill>
                          <a:effectLst/>
                          <a:latin typeface="ＭＳ Ｐゴシック" panose="020B0600070205080204" pitchFamily="50" charset="-128"/>
                        </a:rPr>
                        <a:t>3 </a:t>
                      </a:r>
                      <a:r>
                        <a:rPr lang="ja-JP" altLang="en-US" sz="2200" u="none" strike="noStrike" baseline="0" dirty="0">
                          <a:solidFill>
                            <a:schemeClr val="bg1"/>
                          </a:solidFill>
                          <a:effectLst/>
                          <a:latin typeface="ＭＳ Ｐゴシック" panose="020B0600070205080204" pitchFamily="50" charset="-128"/>
                        </a:rPr>
                        <a:t>環境　</a:t>
                      </a:r>
                      <a:r>
                        <a:rPr lang="en-US" altLang="ja-JP" sz="2200" u="none" strike="noStrike" baseline="0" dirty="0">
                          <a:solidFill>
                            <a:schemeClr val="bg1"/>
                          </a:solidFill>
                          <a:effectLst/>
                          <a:latin typeface="ＭＳ Ｐゴシック" panose="020B0600070205080204" pitchFamily="50" charset="-128"/>
                        </a:rPr>
                        <a:t>4 </a:t>
                      </a:r>
                      <a:r>
                        <a:rPr lang="ja-JP" altLang="en-US" sz="2200" u="none" strike="noStrike" baseline="0" dirty="0">
                          <a:solidFill>
                            <a:schemeClr val="bg1"/>
                          </a:solidFill>
                          <a:effectLst/>
                          <a:latin typeface="ＭＳ Ｐゴシック" panose="020B0600070205080204" pitchFamily="50" charset="-128"/>
                        </a:rPr>
                        <a:t>社会経済動向　</a:t>
                      </a:r>
                      <a:r>
                        <a:rPr lang="en-US" altLang="ja-JP" sz="2200" u="none" strike="noStrike" baseline="0" dirty="0">
                          <a:solidFill>
                            <a:schemeClr val="bg1"/>
                          </a:solidFill>
                          <a:effectLst/>
                          <a:latin typeface="ＭＳ Ｐゴシック" panose="020B0600070205080204" pitchFamily="50" charset="-128"/>
                        </a:rPr>
                        <a:t>5 </a:t>
                      </a:r>
                      <a:r>
                        <a:rPr lang="ja-JP" altLang="en-US" sz="2200" u="none" strike="noStrike" baseline="0" dirty="0">
                          <a:solidFill>
                            <a:schemeClr val="bg1"/>
                          </a:solidFill>
                          <a:effectLst/>
                          <a:latin typeface="ＭＳ Ｐゴシック" panose="020B0600070205080204" pitchFamily="50" charset="-128"/>
                        </a:rPr>
                        <a:t>法律・契約　</a:t>
                      </a:r>
                      <a:r>
                        <a:rPr lang="en-US" altLang="ja-JP" sz="2200" u="none" strike="noStrike" baseline="0" dirty="0">
                          <a:solidFill>
                            <a:schemeClr val="bg1"/>
                          </a:solidFill>
                          <a:effectLst/>
                          <a:latin typeface="ＭＳ Ｐゴシック" panose="020B0600070205080204" pitchFamily="50" charset="-128"/>
                        </a:rPr>
                        <a:t>6 </a:t>
                      </a:r>
                      <a:r>
                        <a:rPr lang="ja-JP" altLang="en-US" sz="2200" u="none" strike="noStrike" baseline="0" dirty="0">
                          <a:solidFill>
                            <a:schemeClr val="bg1"/>
                          </a:solidFill>
                          <a:effectLst/>
                          <a:latin typeface="ＭＳ Ｐゴシック" panose="020B0600070205080204" pitchFamily="50" charset="-128"/>
                        </a:rPr>
                        <a:t>教養　</a:t>
                      </a:r>
                      <a:r>
                        <a:rPr lang="en-US" altLang="ja-JP" sz="2200" u="none" strike="noStrike" baseline="0" dirty="0">
                          <a:solidFill>
                            <a:schemeClr val="bg1"/>
                          </a:solidFill>
                          <a:effectLst/>
                          <a:latin typeface="ＭＳ Ｐゴシック" panose="020B0600070205080204" pitchFamily="50" charset="-128"/>
                        </a:rPr>
                        <a:t>7 </a:t>
                      </a:r>
                      <a:r>
                        <a:rPr lang="ja-JP" altLang="en-US" sz="2200" u="none" strike="noStrike" baseline="0" dirty="0">
                          <a:solidFill>
                            <a:schemeClr val="bg1"/>
                          </a:solidFill>
                          <a:effectLst/>
                          <a:latin typeface="ＭＳ Ｐゴシック" panose="020B0600070205080204" pitchFamily="50" charset="-128"/>
                        </a:rPr>
                        <a:t>その他</a:t>
                      </a:r>
                      <a:endParaRPr lang="ja-JP" altLang="en-US" sz="22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9309422"/>
                  </a:ext>
                </a:extLst>
              </a:tr>
              <a:tr h="474393">
                <a:tc rowSpan="2">
                  <a:txBody>
                    <a:bodyPr/>
                    <a:lstStyle/>
                    <a:p>
                      <a:pPr algn="l" fontAlgn="ctr"/>
                      <a:r>
                        <a:rPr lang="en-US" altLang="zh-TW" sz="2200" u="none" strike="noStrike" baseline="0" dirty="0">
                          <a:solidFill>
                            <a:schemeClr val="bg1"/>
                          </a:solidFill>
                          <a:effectLst/>
                          <a:latin typeface="ＭＳ Ｐゴシック" panose="020B0600070205080204" pitchFamily="50" charset="-128"/>
                        </a:rPr>
                        <a:t>B.</a:t>
                      </a:r>
                      <a:r>
                        <a:rPr lang="zh-TW" altLang="en-US" sz="2200" u="none" strike="noStrike" baseline="0" dirty="0">
                          <a:solidFill>
                            <a:schemeClr val="bg1"/>
                          </a:solidFill>
                          <a:effectLst/>
                          <a:latin typeface="ＭＳ Ｐゴシック" panose="020B0600070205080204" pitchFamily="50" charset="-128"/>
                        </a:rPr>
                        <a:t>専門技術分野</a:t>
                      </a:r>
                    </a:p>
                    <a:p>
                      <a:pPr algn="l" fontAlgn="ctr"/>
                      <a:r>
                        <a:rPr lang="ja-JP" altLang="en-US" sz="2200" u="none" strike="noStrike" baseline="0" dirty="0">
                          <a:solidFill>
                            <a:schemeClr val="bg1"/>
                          </a:solidFill>
                          <a:effectLst/>
                          <a:latin typeface="ＭＳ Ｐゴシック" panose="020B0600070205080204" pitchFamily="50" charset="-128"/>
                        </a:rPr>
                        <a:t>　</a:t>
                      </a:r>
                      <a:endParaRPr lang="ja-JP" altLang="en-US" sz="22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en-US" altLang="ja-JP" sz="2200" u="none" strike="noStrike" baseline="0" dirty="0">
                          <a:solidFill>
                            <a:schemeClr val="bg1"/>
                          </a:solidFill>
                          <a:effectLst/>
                          <a:latin typeface="ＭＳ Ｐゴシック" panose="020B0600070205080204" pitchFamily="50" charset="-128"/>
                        </a:rPr>
                        <a:t>1 </a:t>
                      </a:r>
                      <a:r>
                        <a:rPr lang="ja-JP" altLang="en-US" sz="2200" u="none" strike="noStrike" baseline="0" dirty="0">
                          <a:solidFill>
                            <a:schemeClr val="bg1"/>
                          </a:solidFill>
                          <a:effectLst/>
                          <a:latin typeface="ＭＳ Ｐゴシック" panose="020B0600070205080204" pitchFamily="50" charset="-128"/>
                        </a:rPr>
                        <a:t>河川・水工分野　</a:t>
                      </a:r>
                      <a:r>
                        <a:rPr lang="en-US" altLang="ja-JP" sz="2200" u="none" strike="noStrike" baseline="0" dirty="0">
                          <a:solidFill>
                            <a:schemeClr val="bg1"/>
                          </a:solidFill>
                          <a:effectLst/>
                          <a:latin typeface="ＭＳ Ｐゴシック" panose="020B0600070205080204" pitchFamily="50" charset="-128"/>
                        </a:rPr>
                        <a:t>2 </a:t>
                      </a:r>
                      <a:r>
                        <a:rPr lang="ja-JP" altLang="en-US" sz="2200" u="none" strike="noStrike" baseline="0" dirty="0">
                          <a:solidFill>
                            <a:schemeClr val="bg1"/>
                          </a:solidFill>
                          <a:effectLst/>
                          <a:latin typeface="ＭＳ Ｐゴシック" panose="020B0600070205080204" pitchFamily="50" charset="-128"/>
                        </a:rPr>
                        <a:t>交通分野　</a:t>
                      </a:r>
                      <a:r>
                        <a:rPr lang="en-US" altLang="ja-JP" sz="2200" u="none" strike="noStrike" baseline="0" dirty="0">
                          <a:solidFill>
                            <a:schemeClr val="bg1"/>
                          </a:solidFill>
                          <a:effectLst/>
                          <a:latin typeface="ＭＳ Ｐゴシック" panose="020B0600070205080204" pitchFamily="50" charset="-128"/>
                        </a:rPr>
                        <a:t>3 </a:t>
                      </a:r>
                      <a:r>
                        <a:rPr lang="ja-JP" altLang="en-US" sz="2200" u="none" strike="noStrike" baseline="0" dirty="0">
                          <a:solidFill>
                            <a:schemeClr val="bg1"/>
                          </a:solidFill>
                          <a:effectLst/>
                          <a:latin typeface="ＭＳ Ｐゴシック" panose="020B0600070205080204" pitchFamily="50" charset="-128"/>
                        </a:rPr>
                        <a:t>都市計画分野　</a:t>
                      </a:r>
                      <a:r>
                        <a:rPr lang="en-US" altLang="ja-JP" sz="2200" u="none" strike="noStrike" baseline="0" dirty="0">
                          <a:solidFill>
                            <a:schemeClr val="bg1"/>
                          </a:solidFill>
                          <a:effectLst/>
                          <a:latin typeface="ＭＳ Ｐゴシック" panose="020B0600070205080204" pitchFamily="50" charset="-128"/>
                        </a:rPr>
                        <a:t>4 </a:t>
                      </a:r>
                      <a:r>
                        <a:rPr lang="ja-JP" altLang="en-US" sz="2200" u="none" strike="noStrike" baseline="0" dirty="0">
                          <a:solidFill>
                            <a:schemeClr val="bg1"/>
                          </a:solidFill>
                          <a:effectLst/>
                          <a:latin typeface="ＭＳ Ｐゴシック" panose="020B0600070205080204" pitchFamily="50" charset="-128"/>
                        </a:rPr>
                        <a:t>上下水道分野　</a:t>
                      </a:r>
                      <a:endParaRPr lang="ja-JP" altLang="en-US" sz="22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0155459"/>
                  </a:ext>
                </a:extLst>
              </a:tr>
              <a:tr h="474393">
                <a:tc vMerge="1">
                  <a:txBody>
                    <a:bodyPr/>
                    <a:lstStyle/>
                    <a:p>
                      <a:endParaRPr dirty="0"/>
                    </a:p>
                  </a:txBody>
                  <a:tcPr marL="7620" marR="7620" marT="7620" marB="0" anchor="ctr"/>
                </a:tc>
                <a:tc>
                  <a:txBody>
                    <a:bodyPr/>
                    <a:lstStyle/>
                    <a:p>
                      <a:pPr algn="l" fontAlgn="ctr"/>
                      <a:r>
                        <a:rPr lang="en-US" altLang="ja-JP" sz="2200" u="none" strike="noStrike" baseline="0" dirty="0">
                          <a:solidFill>
                            <a:schemeClr val="bg1"/>
                          </a:solidFill>
                          <a:effectLst/>
                          <a:latin typeface="ＭＳ Ｐゴシック" panose="020B0600070205080204" pitchFamily="50" charset="-128"/>
                        </a:rPr>
                        <a:t>5 </a:t>
                      </a:r>
                      <a:r>
                        <a:rPr lang="ja-JP" altLang="en-US" sz="2200" u="none" strike="noStrike" baseline="0" dirty="0">
                          <a:solidFill>
                            <a:schemeClr val="bg1"/>
                          </a:solidFill>
                          <a:effectLst/>
                          <a:latin typeface="ＭＳ Ｐゴシック" panose="020B0600070205080204" pitchFamily="50" charset="-128"/>
                        </a:rPr>
                        <a:t>農業森林水産分野　</a:t>
                      </a:r>
                      <a:r>
                        <a:rPr lang="en-US" altLang="ja-JP" sz="2200" u="none" strike="noStrike" baseline="0" dirty="0">
                          <a:solidFill>
                            <a:schemeClr val="bg1"/>
                          </a:solidFill>
                          <a:effectLst/>
                          <a:latin typeface="ＭＳ Ｐゴシック" panose="020B0600070205080204" pitchFamily="50" charset="-128"/>
                        </a:rPr>
                        <a:t>6 </a:t>
                      </a:r>
                      <a:r>
                        <a:rPr lang="ja-JP" altLang="en-US" sz="2200" u="none" strike="noStrike" baseline="0" dirty="0">
                          <a:solidFill>
                            <a:schemeClr val="bg1"/>
                          </a:solidFill>
                          <a:effectLst/>
                          <a:latin typeface="ＭＳ Ｐゴシック" panose="020B0600070205080204" pitchFamily="50" charset="-128"/>
                        </a:rPr>
                        <a:t>電気・電子分野　</a:t>
                      </a:r>
                      <a:r>
                        <a:rPr lang="en-US" altLang="ja-JP" sz="2200" u="none" strike="noStrike" baseline="0" dirty="0">
                          <a:solidFill>
                            <a:schemeClr val="bg1"/>
                          </a:solidFill>
                          <a:effectLst/>
                          <a:latin typeface="ＭＳ Ｐゴシック" panose="020B0600070205080204" pitchFamily="50" charset="-128"/>
                        </a:rPr>
                        <a:t>7 </a:t>
                      </a:r>
                      <a:r>
                        <a:rPr lang="ja-JP" altLang="en-US" sz="2200" u="none" strike="noStrike" baseline="0" dirty="0">
                          <a:solidFill>
                            <a:schemeClr val="bg1"/>
                          </a:solidFill>
                          <a:effectLst/>
                          <a:latin typeface="ＭＳ Ｐゴシック" panose="020B0600070205080204" pitchFamily="50" charset="-128"/>
                        </a:rPr>
                        <a:t>土質、基礎　</a:t>
                      </a:r>
                      <a:r>
                        <a:rPr lang="en-US" altLang="ja-JP" sz="2200" u="none" strike="noStrike" baseline="0" dirty="0">
                          <a:solidFill>
                            <a:schemeClr val="bg1"/>
                          </a:solidFill>
                          <a:effectLst/>
                          <a:latin typeface="ＭＳ Ｐゴシック" panose="020B0600070205080204" pitchFamily="50" charset="-128"/>
                        </a:rPr>
                        <a:t>8 </a:t>
                      </a:r>
                      <a:r>
                        <a:rPr lang="ja-JP" altLang="en-US" sz="2200" u="none" strike="noStrike" baseline="0" dirty="0">
                          <a:solidFill>
                            <a:schemeClr val="bg1"/>
                          </a:solidFill>
                          <a:effectLst/>
                          <a:latin typeface="ＭＳ Ｐゴシック" panose="020B0600070205080204" pitchFamily="50" charset="-128"/>
                        </a:rPr>
                        <a:t>構造物設計分野など　</a:t>
                      </a:r>
                      <a:endParaRPr lang="ja-JP" altLang="en-US" sz="22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7970993"/>
                  </a:ext>
                </a:extLst>
              </a:tr>
              <a:tr h="474393">
                <a:tc>
                  <a:txBody>
                    <a:bodyPr/>
                    <a:lstStyle/>
                    <a:p>
                      <a:pPr algn="l" fontAlgn="ctr"/>
                      <a:r>
                        <a:rPr lang="en-US" altLang="zh-TW" sz="2200" u="none" strike="noStrike" baseline="0">
                          <a:solidFill>
                            <a:schemeClr val="bg1"/>
                          </a:solidFill>
                          <a:effectLst/>
                          <a:latin typeface="ＭＳ Ｐゴシック" panose="020B0600070205080204" pitchFamily="50" charset="-128"/>
                        </a:rPr>
                        <a:t>C.</a:t>
                      </a:r>
                      <a:r>
                        <a:rPr lang="zh-TW" altLang="en-US" sz="2200" u="none" strike="noStrike" baseline="0">
                          <a:solidFill>
                            <a:schemeClr val="bg1"/>
                          </a:solidFill>
                          <a:effectLst/>
                          <a:latin typeface="ＭＳ Ｐゴシック" panose="020B0600070205080204" pitchFamily="50" charset="-128"/>
                        </a:rPr>
                        <a:t>周辺技術分野</a:t>
                      </a:r>
                      <a:endParaRPr lang="zh-TW" altLang="en-US" sz="2200" b="0" i="0" u="none" strike="noStrike" baseline="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ja-JP" altLang="en-US" sz="2200" u="none" strike="noStrike" baseline="0" dirty="0">
                          <a:solidFill>
                            <a:schemeClr val="bg1"/>
                          </a:solidFill>
                          <a:effectLst/>
                          <a:latin typeface="ＭＳ Ｐゴシック" panose="020B0600070205080204" pitchFamily="50" charset="-128"/>
                        </a:rPr>
                        <a:t>情報技術　プレゼンテーション・コミュニケーション技術　</a:t>
                      </a:r>
                      <a:r>
                        <a:rPr lang="en-US" altLang="ja-JP" sz="2200" u="none" strike="noStrike" baseline="0" dirty="0">
                          <a:solidFill>
                            <a:schemeClr val="bg1"/>
                          </a:solidFill>
                          <a:effectLst/>
                          <a:latin typeface="ＭＳ Ｐゴシック" panose="020B0600070205080204" pitchFamily="50" charset="-128"/>
                        </a:rPr>
                        <a:t>BIM</a:t>
                      </a:r>
                      <a:r>
                        <a:rPr lang="ja-JP" altLang="en-US" sz="2200" u="none" strike="noStrike" baseline="0" dirty="0">
                          <a:solidFill>
                            <a:schemeClr val="bg1"/>
                          </a:solidFill>
                          <a:effectLst/>
                          <a:latin typeface="ＭＳ Ｐゴシック" panose="020B0600070205080204" pitchFamily="50" charset="-128"/>
                        </a:rPr>
                        <a:t>／</a:t>
                      </a:r>
                      <a:r>
                        <a:rPr lang="en-US" altLang="ja-JP" sz="2200" u="none" strike="noStrike" baseline="0" dirty="0">
                          <a:solidFill>
                            <a:schemeClr val="bg1"/>
                          </a:solidFill>
                          <a:effectLst/>
                          <a:latin typeface="ＭＳ Ｐゴシック" panose="020B0600070205080204" pitchFamily="50" charset="-128"/>
                        </a:rPr>
                        <a:t>CIM</a:t>
                      </a:r>
                      <a:r>
                        <a:rPr lang="ja-JP" altLang="en-US" sz="2200" u="none" strike="noStrike" baseline="0" dirty="0">
                          <a:solidFill>
                            <a:schemeClr val="bg1"/>
                          </a:solidFill>
                          <a:effectLst/>
                          <a:latin typeface="ＭＳ Ｐゴシック" panose="020B0600070205080204" pitchFamily="50" charset="-128"/>
                        </a:rPr>
                        <a:t>、</a:t>
                      </a:r>
                      <a:r>
                        <a:rPr lang="en-US" altLang="ja-JP" sz="2200" u="none" strike="noStrike" baseline="0" dirty="0">
                          <a:solidFill>
                            <a:schemeClr val="bg1"/>
                          </a:solidFill>
                          <a:effectLst/>
                          <a:latin typeface="ＭＳ Ｐゴシック" panose="020B0600070205080204" pitchFamily="50" charset="-128"/>
                        </a:rPr>
                        <a:t>CAD</a:t>
                      </a:r>
                      <a:r>
                        <a:rPr lang="ja-JP" altLang="en-US" sz="2200" u="none" strike="noStrike" baseline="0" dirty="0">
                          <a:solidFill>
                            <a:schemeClr val="bg1"/>
                          </a:solidFill>
                          <a:effectLst/>
                          <a:latin typeface="ＭＳ Ｐゴシック" panose="020B0600070205080204" pitchFamily="50" charset="-128"/>
                        </a:rPr>
                        <a:t>など　</a:t>
                      </a:r>
                      <a:endParaRPr lang="ja-JP" altLang="en-US" sz="22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89104950"/>
                  </a:ext>
                </a:extLst>
              </a:tr>
              <a:tr h="474393">
                <a:tc rowSpan="2">
                  <a:txBody>
                    <a:bodyPr/>
                    <a:lstStyle/>
                    <a:p>
                      <a:pPr algn="l" fontAlgn="ctr"/>
                      <a:r>
                        <a:rPr lang="en-US" altLang="ja-JP" sz="2200" u="none" strike="noStrike" baseline="0" dirty="0">
                          <a:solidFill>
                            <a:schemeClr val="bg1"/>
                          </a:solidFill>
                          <a:effectLst/>
                          <a:latin typeface="ＭＳ Ｐゴシック" panose="020B0600070205080204" pitchFamily="50" charset="-128"/>
                        </a:rPr>
                        <a:t>D.</a:t>
                      </a:r>
                      <a:r>
                        <a:rPr lang="ja-JP" altLang="en-US" sz="2200" u="none" strike="noStrike" baseline="0" dirty="0">
                          <a:solidFill>
                            <a:schemeClr val="bg1"/>
                          </a:solidFill>
                          <a:effectLst/>
                          <a:latin typeface="ＭＳ Ｐゴシック" panose="020B0600070205080204" pitchFamily="50" charset="-128"/>
                        </a:rPr>
                        <a:t>マネジメント</a:t>
                      </a:r>
                      <a:endParaRPr lang="en-US" altLang="ja-JP" sz="2200" u="none" strike="noStrike" baseline="0" dirty="0">
                        <a:solidFill>
                          <a:schemeClr val="bg1"/>
                        </a:solidFill>
                        <a:effectLst/>
                        <a:latin typeface="ＭＳ Ｐゴシック" panose="020B0600070205080204" pitchFamily="50" charset="-128"/>
                      </a:endParaRPr>
                    </a:p>
                    <a:p>
                      <a:pPr algn="l" fontAlgn="ctr"/>
                      <a:r>
                        <a:rPr lang="en-US" altLang="ja-JP" sz="2200" u="none" strike="noStrike" baseline="0" dirty="0">
                          <a:solidFill>
                            <a:schemeClr val="bg1"/>
                          </a:solidFill>
                          <a:effectLst/>
                          <a:latin typeface="ＭＳ Ｐゴシック" panose="020B0600070205080204" pitchFamily="50" charset="-128"/>
                        </a:rPr>
                        <a:t>         </a:t>
                      </a:r>
                      <a:r>
                        <a:rPr lang="ja-JP" altLang="en-US" sz="2200" u="none" strike="noStrike" baseline="0" dirty="0">
                          <a:solidFill>
                            <a:schemeClr val="bg1"/>
                          </a:solidFill>
                          <a:effectLst/>
                          <a:latin typeface="ＭＳ Ｐゴシック" panose="020B0600070205080204" pitchFamily="50" charset="-128"/>
                        </a:rPr>
                        <a:t>関連分野　</a:t>
                      </a:r>
                      <a:endParaRPr lang="ja-JP" altLang="en-US" sz="22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ctr"/>
                      <a:r>
                        <a:rPr lang="ja-JP" altLang="en-US" sz="2200" u="none" strike="noStrike" baseline="0" dirty="0">
                          <a:solidFill>
                            <a:schemeClr val="bg1"/>
                          </a:solidFill>
                          <a:effectLst/>
                          <a:latin typeface="ＭＳ Ｐゴシック" panose="020B0600070205080204" pitchFamily="50" charset="-128"/>
                        </a:rPr>
                        <a:t>コンストラクションマネジメント</a:t>
                      </a:r>
                      <a:r>
                        <a:rPr lang="en-US" altLang="ja-JP" sz="2200" u="none" strike="noStrike" baseline="0" dirty="0">
                          <a:solidFill>
                            <a:schemeClr val="bg1"/>
                          </a:solidFill>
                          <a:effectLst/>
                          <a:latin typeface="ＭＳ Ｐゴシック" panose="020B0600070205080204" pitchFamily="50" charset="-128"/>
                        </a:rPr>
                        <a:t>(CM)</a:t>
                      </a:r>
                      <a:r>
                        <a:rPr lang="ja-JP" altLang="en-US" sz="2200" u="none" strike="noStrike" baseline="0" dirty="0">
                          <a:solidFill>
                            <a:schemeClr val="bg1"/>
                          </a:solidFill>
                          <a:effectLst/>
                          <a:latin typeface="ＭＳ Ｐゴシック" panose="020B0600070205080204" pitchFamily="50" charset="-128"/>
                        </a:rPr>
                        <a:t>　</a:t>
                      </a:r>
                      <a:r>
                        <a:rPr lang="en-US" altLang="ja-JP" sz="2200" u="none" strike="noStrike" baseline="0" dirty="0">
                          <a:solidFill>
                            <a:schemeClr val="bg1"/>
                          </a:solidFill>
                          <a:effectLst/>
                          <a:latin typeface="ＭＳ Ｐゴシック" panose="020B0600070205080204" pitchFamily="50" charset="-128"/>
                        </a:rPr>
                        <a:t>PPP/PFI </a:t>
                      </a:r>
                      <a:r>
                        <a:rPr lang="ja-JP" altLang="en-US" sz="2200" u="none" strike="noStrike" baseline="0" dirty="0">
                          <a:solidFill>
                            <a:schemeClr val="bg1"/>
                          </a:solidFill>
                          <a:effectLst/>
                          <a:latin typeface="ＭＳ Ｐゴシック" panose="020B0600070205080204" pitchFamily="50" charset="-128"/>
                        </a:rPr>
                        <a:t>事業、品質管理、工程管理　</a:t>
                      </a:r>
                      <a:endParaRPr lang="ja-JP" altLang="en-US" sz="22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53073502"/>
                  </a:ext>
                </a:extLst>
              </a:tr>
              <a:tr h="474393">
                <a:tc vMerge="1">
                  <a:txBody>
                    <a:bodyPr/>
                    <a:lstStyle/>
                    <a:p>
                      <a:endParaRPr dirty="0"/>
                    </a:p>
                  </a:txBody>
                  <a:tcPr marL="7620" marR="7620" marT="7620" marB="0" anchor="ctr"/>
                </a:tc>
                <a:tc>
                  <a:txBody>
                    <a:bodyPr/>
                    <a:lstStyle/>
                    <a:p>
                      <a:pPr algn="l" fontAlgn="ctr"/>
                      <a:r>
                        <a:rPr lang="en-US" altLang="ja-JP" sz="2200" u="none" strike="noStrike" baseline="0" dirty="0">
                          <a:solidFill>
                            <a:schemeClr val="bg1"/>
                          </a:solidFill>
                          <a:effectLst/>
                          <a:latin typeface="ＭＳ Ｐゴシック" panose="020B0600070205080204" pitchFamily="50" charset="-128"/>
                        </a:rPr>
                        <a:t>VE</a:t>
                      </a:r>
                      <a:r>
                        <a:rPr lang="ja-JP" altLang="en-US" sz="2200" u="none" strike="noStrike" baseline="0" dirty="0">
                          <a:solidFill>
                            <a:schemeClr val="bg1"/>
                          </a:solidFill>
                          <a:effectLst/>
                          <a:latin typeface="ＭＳ Ｐゴシック" panose="020B0600070205080204" pitchFamily="50" charset="-128"/>
                        </a:rPr>
                        <a:t>、ストックマネジメント、</a:t>
                      </a:r>
                      <a:r>
                        <a:rPr lang="ja-JP" altLang="en-US" sz="2200" u="none" strike="noStrike" baseline="0" dirty="0">
                          <a:solidFill>
                            <a:srgbClr val="FFC000"/>
                          </a:solidFill>
                          <a:effectLst/>
                          <a:latin typeface="ＭＳ Ｐゴシック" panose="020B0600070205080204" pitchFamily="50" charset="-128"/>
                        </a:rPr>
                        <a:t>リスクマネジメント</a:t>
                      </a:r>
                      <a:r>
                        <a:rPr lang="ja-JP" altLang="en-US" sz="2200" u="none" strike="noStrike" baseline="0" dirty="0">
                          <a:solidFill>
                            <a:schemeClr val="bg1"/>
                          </a:solidFill>
                          <a:effectLst/>
                          <a:latin typeface="ＭＳ Ｐゴシック" panose="020B0600070205080204" pitchFamily="50" charset="-128"/>
                        </a:rPr>
                        <a:t>、アセットマネジメントなど</a:t>
                      </a:r>
                      <a:endParaRPr lang="ja-JP" altLang="en-US" sz="22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0624114"/>
                  </a:ext>
                </a:extLst>
              </a:tr>
            </a:tbl>
          </a:graphicData>
        </a:graphic>
      </p:graphicFrame>
    </p:spTree>
    <p:extLst>
      <p:ext uri="{BB962C8B-B14F-4D97-AF65-F5344CB8AC3E}">
        <p14:creationId xmlns:p14="http://schemas.microsoft.com/office/powerpoint/2010/main" val="350810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D281E-9799-05FD-BEC9-7DB05E9764B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38AA4950-3AE9-0559-DD58-68B05BA6CC8C}"/>
              </a:ext>
            </a:extLst>
          </p:cNvPr>
          <p:cNvSpPr>
            <a:spLocks noGrp="1"/>
          </p:cNvSpPr>
          <p:nvPr>
            <p:ph type="title"/>
          </p:nvPr>
        </p:nvSpPr>
        <p:spPr>
          <a:xfrm>
            <a:off x="659876" y="45085"/>
            <a:ext cx="10850252" cy="1849703"/>
          </a:xfrm>
        </p:spPr>
        <p:txBody>
          <a:bodyPr rtlCol="0"/>
          <a:lstStyle>
            <a:defPPr>
              <a:defRPr lang="ja-JP"/>
            </a:defPPr>
          </a:lstStyle>
          <a:p>
            <a:pPr rtl="0"/>
            <a:r>
              <a:rPr lang="ja-JP" altLang="en-US" dirty="0"/>
              <a:t>建設コンサルタンツ協会 </a:t>
            </a:r>
            <a:r>
              <a:rPr lang="en-US" altLang="ja-JP" dirty="0"/>
              <a:t>CPD</a:t>
            </a:r>
            <a:r>
              <a:rPr lang="ja-JP" altLang="en-US" dirty="0"/>
              <a:t>認定プログラム</a:t>
            </a:r>
            <a:br>
              <a:rPr lang="en-US" altLang="ja-JP" dirty="0"/>
            </a:br>
            <a:r>
              <a:rPr lang="ja-JP" altLang="en-US" dirty="0"/>
              <a:t>　</a:t>
            </a:r>
            <a:r>
              <a:rPr lang="en-US" altLang="ja-JP" dirty="0"/>
              <a:t> </a:t>
            </a:r>
            <a:r>
              <a:rPr lang="ja-JP" altLang="en-US" dirty="0"/>
              <a:t>（</a:t>
            </a:r>
            <a:r>
              <a:rPr lang="en-US" altLang="ja-JP" sz="3200" dirty="0"/>
              <a:t>CPD </a:t>
            </a:r>
            <a:r>
              <a:rPr lang="zh-TW" altLang="en-US" sz="3200" dirty="0"/>
              <a:t>解説書 第１０版</a:t>
            </a:r>
            <a:r>
              <a:rPr lang="ja-JP" altLang="en-US" sz="3200" dirty="0"/>
              <a:t>　</a:t>
            </a:r>
            <a:r>
              <a:rPr lang="en-US" altLang="ja-JP" sz="3200" dirty="0"/>
              <a:t>2024</a:t>
            </a:r>
            <a:r>
              <a:rPr lang="ja-JP" altLang="en-US" sz="3200" dirty="0"/>
              <a:t>年</a:t>
            </a:r>
            <a:r>
              <a:rPr lang="en-US" altLang="ja-JP" sz="3200" dirty="0"/>
              <a:t>4</a:t>
            </a:r>
            <a:r>
              <a:rPr lang="ja-JP" altLang="en-US" sz="3200" dirty="0"/>
              <a:t>月より）</a:t>
            </a:r>
            <a:endParaRPr lang="ja-JP" sz="3200" dirty="0"/>
          </a:p>
        </p:txBody>
      </p:sp>
      <p:sp>
        <p:nvSpPr>
          <p:cNvPr id="3" name="コンテンツ プレースホルダー 2">
            <a:extLst>
              <a:ext uri="{FF2B5EF4-FFF2-40B4-BE49-F238E27FC236}">
                <a16:creationId xmlns:a16="http://schemas.microsoft.com/office/drawing/2014/main" id="{203A9368-C6A1-18DE-5BA3-076761BF8B94}"/>
              </a:ext>
            </a:extLst>
          </p:cNvPr>
          <p:cNvSpPr>
            <a:spLocks noGrp="1"/>
          </p:cNvSpPr>
          <p:nvPr>
            <p:ph idx="14"/>
          </p:nvPr>
        </p:nvSpPr>
        <p:spPr>
          <a:xfrm>
            <a:off x="228993" y="2333625"/>
            <a:ext cx="11734014" cy="4733925"/>
          </a:xfrm>
        </p:spPr>
        <p:txBody>
          <a:bodyPr rtlCol="0">
            <a:normAutofit/>
          </a:bodyPr>
          <a:lstStyle>
            <a:defPPr>
              <a:defRPr lang="ja-JP"/>
            </a:defPPr>
          </a:lstStyle>
          <a:p>
            <a:pPr rtl="0"/>
            <a:r>
              <a:rPr lang="ja-JP" altLang="en-US" sz="3200" dirty="0"/>
              <a:t>主催者：官公庁、大学、公益法人、公共機関、学協会等</a:t>
            </a:r>
            <a:r>
              <a:rPr lang="en-US" altLang="ja-JP" sz="3200" dirty="0"/>
              <a:t>(</a:t>
            </a:r>
            <a:r>
              <a:rPr lang="ja-JP" altLang="en-US" sz="3200" dirty="0"/>
              <a:t>信頼性</a:t>
            </a:r>
            <a:r>
              <a:rPr lang="en-US" altLang="ja-JP" sz="3200" dirty="0"/>
              <a:t>)</a:t>
            </a:r>
          </a:p>
          <a:p>
            <a:pPr rtl="0"/>
            <a:r>
              <a:rPr lang="ja-JP" altLang="en-US" sz="3200" dirty="0"/>
              <a:t>認定できるプログラムの内容</a:t>
            </a:r>
            <a:endParaRPr lang="en-US" altLang="ja-JP" sz="3200" dirty="0"/>
          </a:p>
          <a:p>
            <a:pPr marL="59436" indent="0" rtl="0">
              <a:buNone/>
            </a:pPr>
            <a:r>
              <a:rPr lang="ja-JP" altLang="en-US" sz="3200" dirty="0"/>
              <a:t>　① 「技術動向」最新技術動向の理解</a:t>
            </a:r>
          </a:p>
          <a:p>
            <a:pPr marL="59436" indent="0" rtl="0">
              <a:buNone/>
            </a:pPr>
            <a:r>
              <a:rPr lang="ja-JP" altLang="en-US" sz="3200" dirty="0"/>
              <a:t>　② 「社会性」建設コンサルタントを取り巻く状況の理解</a:t>
            </a:r>
          </a:p>
          <a:p>
            <a:pPr marL="59436" indent="0" rtl="0">
              <a:buNone/>
            </a:pPr>
            <a:r>
              <a:rPr lang="ja-JP" altLang="en-US" sz="3200" dirty="0"/>
              <a:t>　③ 「総合性」建設コンサルタントが携わる関連分野の理解</a:t>
            </a:r>
          </a:p>
          <a:p>
            <a:pPr marL="59436" indent="0" rtl="0">
              <a:buNone/>
            </a:pPr>
            <a:r>
              <a:rPr lang="ja-JP" altLang="en-US" sz="3200" dirty="0"/>
              <a:t>　④ 「技術者倫理」建設コンサルタントとしての倫理観の涵養</a:t>
            </a:r>
            <a:endParaRPr lang="en-US" altLang="ja-JP" sz="3200" dirty="0"/>
          </a:p>
          <a:p>
            <a:pPr rtl="0"/>
            <a:r>
              <a:rPr lang="ja-JP" altLang="en-US" sz="3200" dirty="0"/>
              <a:t>メリット：協会</a:t>
            </a:r>
            <a:r>
              <a:rPr lang="en-US" altLang="ja-JP" sz="3200" dirty="0"/>
              <a:t>HP</a:t>
            </a:r>
            <a:r>
              <a:rPr lang="ja-JP" altLang="en-US" sz="3200" dirty="0"/>
              <a:t>で公開される　受講者の申請が簡単</a:t>
            </a:r>
            <a:endParaRPr lang="en-US" altLang="ja-JP" sz="3200" dirty="0"/>
          </a:p>
          <a:p>
            <a:pPr rtl="0"/>
            <a:r>
              <a:rPr lang="ja-JP" altLang="en-US" sz="3200" dirty="0"/>
              <a:t>手続き：認定申請、受講証明書発行、受講者名の協会への提出</a:t>
            </a:r>
            <a:endParaRPr lang="en-US" altLang="ja-JP" sz="3200" dirty="0"/>
          </a:p>
        </p:txBody>
      </p:sp>
    </p:spTree>
    <p:extLst>
      <p:ext uri="{BB962C8B-B14F-4D97-AF65-F5344CB8AC3E}">
        <p14:creationId xmlns:p14="http://schemas.microsoft.com/office/powerpoint/2010/main" val="47709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EF58C-138C-55F4-DA77-4C3F06C81A1C}"/>
              </a:ext>
            </a:extLst>
          </p:cNvPr>
          <p:cNvSpPr>
            <a:spLocks noGrp="1"/>
          </p:cNvSpPr>
          <p:nvPr>
            <p:ph type="title"/>
          </p:nvPr>
        </p:nvSpPr>
        <p:spPr>
          <a:xfrm>
            <a:off x="809625" y="299175"/>
            <a:ext cx="11220450" cy="1371600"/>
          </a:xfrm>
        </p:spPr>
        <p:txBody>
          <a:bodyPr rtlCol="0"/>
          <a:lstStyle>
            <a:defPPr>
              <a:defRPr lang="ja-JP"/>
            </a:defPPr>
          </a:lstStyle>
          <a:p>
            <a:pPr rtl="0"/>
            <a:r>
              <a:rPr lang="ja-JP" altLang="en-US" dirty="0"/>
              <a:t>建設コンサルタンツ協会 </a:t>
            </a:r>
            <a:r>
              <a:rPr lang="en-US" altLang="ja-JP" dirty="0"/>
              <a:t>CPD</a:t>
            </a:r>
            <a:r>
              <a:rPr lang="ja-JP" altLang="en-US" dirty="0"/>
              <a:t>認定プログラム検索</a:t>
            </a:r>
            <a:br>
              <a:rPr lang="en-US" altLang="ja-JP" dirty="0"/>
            </a:br>
            <a:r>
              <a:rPr lang="en-US" altLang="ja-JP" dirty="0"/>
              <a:t> </a:t>
            </a:r>
            <a:r>
              <a:rPr lang="ja-JP" dirty="0"/>
              <a:t> </a:t>
            </a:r>
            <a:r>
              <a:rPr lang="ja-JP" altLang="en-US" dirty="0"/>
              <a:t>　　　　　　　</a:t>
            </a:r>
            <a:r>
              <a:rPr lang="en-US" altLang="ja-JP" sz="2800" dirty="0">
                <a:hlinkClick r:id="rId3"/>
              </a:rPr>
              <a:t>JCCA CPD</a:t>
            </a:r>
            <a:r>
              <a:rPr lang="ja-JP" altLang="en-US" sz="2800" dirty="0">
                <a:hlinkClick r:id="rId3"/>
              </a:rPr>
              <a:t>システム</a:t>
            </a:r>
            <a:endParaRPr lang="ja-JP" sz="2800" dirty="0"/>
          </a:p>
        </p:txBody>
      </p:sp>
      <p:sp>
        <p:nvSpPr>
          <p:cNvPr id="9" name="コンテンツ プレースホルダー 8">
            <a:extLst>
              <a:ext uri="{FF2B5EF4-FFF2-40B4-BE49-F238E27FC236}">
                <a16:creationId xmlns:a16="http://schemas.microsoft.com/office/drawing/2014/main" id="{0F11949A-022D-7751-D12E-DDADBB47E81F}"/>
              </a:ext>
            </a:extLst>
          </p:cNvPr>
          <p:cNvSpPr>
            <a:spLocks noGrp="1"/>
          </p:cNvSpPr>
          <p:nvPr>
            <p:ph idx="15"/>
          </p:nvPr>
        </p:nvSpPr>
        <p:spPr/>
        <p:txBody>
          <a:bodyPr/>
          <a:lstStyle/>
          <a:p>
            <a:endParaRPr lang="ja-JP" altLang="en-US"/>
          </a:p>
        </p:txBody>
      </p:sp>
      <p:pic>
        <p:nvPicPr>
          <p:cNvPr id="11" name="図 10">
            <a:extLst>
              <a:ext uri="{FF2B5EF4-FFF2-40B4-BE49-F238E27FC236}">
                <a16:creationId xmlns:a16="http://schemas.microsoft.com/office/drawing/2014/main" id="{317A4CF2-BF05-5B56-40C7-BB33195C33AE}"/>
              </a:ext>
            </a:extLst>
          </p:cNvPr>
          <p:cNvPicPr>
            <a:picLocks noChangeAspect="1"/>
          </p:cNvPicPr>
          <p:nvPr/>
        </p:nvPicPr>
        <p:blipFill>
          <a:blip r:embed="rId4"/>
          <a:stretch>
            <a:fillRect/>
          </a:stretch>
        </p:blipFill>
        <p:spPr>
          <a:xfrm>
            <a:off x="1744589" y="1775033"/>
            <a:ext cx="9007621" cy="4930567"/>
          </a:xfrm>
          <a:prstGeom prst="rect">
            <a:avLst/>
          </a:prstGeom>
        </p:spPr>
      </p:pic>
      <p:sp>
        <p:nvSpPr>
          <p:cNvPr id="13" name="テキスト ボックス 12">
            <a:extLst>
              <a:ext uri="{FF2B5EF4-FFF2-40B4-BE49-F238E27FC236}">
                <a16:creationId xmlns:a16="http://schemas.microsoft.com/office/drawing/2014/main" id="{FB7141E6-F4DA-CA8B-1266-D091A1728B15}"/>
              </a:ext>
            </a:extLst>
          </p:cNvPr>
          <p:cNvSpPr txBox="1"/>
          <p:nvPr/>
        </p:nvSpPr>
        <p:spPr>
          <a:xfrm>
            <a:off x="3052763" y="3244334"/>
            <a:ext cx="6105524" cy="369332"/>
          </a:xfrm>
          <a:prstGeom prst="rect">
            <a:avLst/>
          </a:prstGeom>
          <a:noFill/>
        </p:spPr>
        <p:txBody>
          <a:bodyPr wrap="square">
            <a:spAutoFit/>
          </a:bodyPr>
          <a:lstStyle/>
          <a:p>
            <a:r>
              <a:rPr lang="en-US" altLang="ja-JP" dirty="0">
                <a:hlinkClick r:id="rId3"/>
              </a:rPr>
              <a:t>JCCA CPD</a:t>
            </a:r>
            <a:r>
              <a:rPr lang="ja-JP" altLang="en-US" dirty="0">
                <a:hlinkClick r:id="rId3"/>
              </a:rPr>
              <a:t>システム</a:t>
            </a:r>
            <a:endParaRPr lang="ja-JP" altLang="en-US" dirty="0"/>
          </a:p>
        </p:txBody>
      </p:sp>
    </p:spTree>
    <p:extLst>
      <p:ext uri="{BB962C8B-B14F-4D97-AF65-F5344CB8AC3E}">
        <p14:creationId xmlns:p14="http://schemas.microsoft.com/office/powerpoint/2010/main" val="362649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C1CA-05DC-7805-6923-6857A463B74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B0F79A5-C8DE-9B5B-561C-7E054915C3E1}"/>
              </a:ext>
            </a:extLst>
          </p:cNvPr>
          <p:cNvSpPr>
            <a:spLocks noGrp="1"/>
          </p:cNvSpPr>
          <p:nvPr>
            <p:ph type="title"/>
          </p:nvPr>
        </p:nvSpPr>
        <p:spPr>
          <a:xfrm>
            <a:off x="1167490" y="1371600"/>
            <a:ext cx="9475371" cy="4114800"/>
          </a:xfrm>
        </p:spPr>
        <p:txBody>
          <a:bodyPr rtlCol="0"/>
          <a:lstStyle>
            <a:defPPr>
              <a:defRPr lang="ja-JP"/>
            </a:defPPr>
          </a:lstStyle>
          <a:p>
            <a:pPr rtl="0">
              <a:lnSpc>
                <a:spcPct val="90000"/>
              </a:lnSpc>
            </a:pPr>
            <a:r>
              <a:rPr lang="ja-JP" altLang="en-US" sz="4800" dirty="0"/>
              <a:t>３．</a:t>
            </a:r>
            <a:r>
              <a:rPr lang="en-US" altLang="ja-JP" sz="4800" dirty="0"/>
              <a:t>JRMN</a:t>
            </a:r>
            <a:r>
              <a:rPr lang="ja-JP" altLang="en-US" sz="4800" dirty="0"/>
              <a:t>の</a:t>
            </a:r>
            <a:r>
              <a:rPr lang="en-US" altLang="ja-JP" sz="4800" dirty="0"/>
              <a:t>2024</a:t>
            </a:r>
            <a:r>
              <a:rPr lang="ja-JP" altLang="en-US" sz="4800" dirty="0"/>
              <a:t>年度事業概要</a:t>
            </a:r>
          </a:p>
        </p:txBody>
      </p:sp>
    </p:spTree>
    <p:extLst>
      <p:ext uri="{BB962C8B-B14F-4D97-AF65-F5344CB8AC3E}">
        <p14:creationId xmlns:p14="http://schemas.microsoft.com/office/powerpoint/2010/main" val="292926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2DF434-28DB-4621-A497-D62C41CE0419}"/>
              </a:ext>
            </a:extLst>
          </p:cNvPr>
          <p:cNvSpPr>
            <a:spLocks noGrp="1"/>
          </p:cNvSpPr>
          <p:nvPr>
            <p:ph type="title"/>
          </p:nvPr>
        </p:nvSpPr>
        <p:spPr>
          <a:xfrm>
            <a:off x="1158864" y="102021"/>
            <a:ext cx="9779183" cy="1744415"/>
          </a:xfrm>
        </p:spPr>
        <p:txBody>
          <a:bodyPr rtlCol="0"/>
          <a:lstStyle>
            <a:defPPr>
              <a:defRPr lang="ja-JP"/>
            </a:defPPr>
          </a:lstStyle>
          <a:p>
            <a:pPr rtl="0"/>
            <a:r>
              <a:rPr lang="ja-JP" altLang="en-US" dirty="0"/>
              <a:t>目次</a:t>
            </a:r>
            <a:endParaRPr lang="ja-JP" dirty="0"/>
          </a:p>
        </p:txBody>
      </p:sp>
      <p:sp>
        <p:nvSpPr>
          <p:cNvPr id="3" name="コンテンツ プレースホルダー 2">
            <a:extLst>
              <a:ext uri="{FF2B5EF4-FFF2-40B4-BE49-F238E27FC236}">
                <a16:creationId xmlns:a16="http://schemas.microsoft.com/office/drawing/2014/main" id="{22788C46-D0BC-4307-AE55-7601A139E7CB}"/>
              </a:ext>
            </a:extLst>
          </p:cNvPr>
          <p:cNvSpPr>
            <a:spLocks noGrp="1"/>
          </p:cNvSpPr>
          <p:nvPr>
            <p:ph idx="1"/>
          </p:nvPr>
        </p:nvSpPr>
        <p:spPr>
          <a:xfrm>
            <a:off x="1158865" y="2017467"/>
            <a:ext cx="9779182" cy="3366815"/>
          </a:xfrm>
        </p:spPr>
        <p:txBody>
          <a:bodyPr vert="horz" lIns="91440" tIns="45720" rIns="91440" bIns="45720" rtlCol="0" anchor="t">
            <a:normAutofit/>
          </a:bodyPr>
          <a:lstStyle>
            <a:defPPr>
              <a:defRPr lang="ja-JP"/>
            </a:defPPr>
          </a:lstStyle>
          <a:p>
            <a:pPr rtl="0"/>
            <a:endParaRPr lang="ja-JP" dirty="0"/>
          </a:p>
          <a:p>
            <a:pPr rtl="0"/>
            <a:r>
              <a:rPr lang="ja-JP" altLang="en-US" sz="3600" dirty="0"/>
              <a:t>１．公開セミナーの結果概要</a:t>
            </a:r>
            <a:endParaRPr lang="ja-JP" sz="3600" dirty="0"/>
          </a:p>
          <a:p>
            <a:pPr rtl="0"/>
            <a:r>
              <a:rPr lang="ja-JP" altLang="en-US" sz="3600" dirty="0"/>
              <a:t>２．建設コンサルタンツ協会</a:t>
            </a:r>
            <a:r>
              <a:rPr lang="en-US" altLang="ja-JP" sz="3600" dirty="0"/>
              <a:t>CPD</a:t>
            </a:r>
            <a:r>
              <a:rPr lang="ja-JP" altLang="en-US" sz="3600" dirty="0"/>
              <a:t>等について</a:t>
            </a:r>
            <a:endParaRPr lang="ja-JP" sz="3600" dirty="0"/>
          </a:p>
          <a:p>
            <a:pPr rtl="0"/>
            <a:r>
              <a:rPr lang="ja-JP" altLang="en-US" sz="3600" dirty="0"/>
              <a:t>３．</a:t>
            </a:r>
            <a:r>
              <a:rPr lang="en-US" altLang="ja-JP" sz="3600" dirty="0"/>
              <a:t>JRMN</a:t>
            </a:r>
            <a:r>
              <a:rPr lang="ja-JP" altLang="en-US" sz="3600" dirty="0"/>
              <a:t>の</a:t>
            </a:r>
            <a:r>
              <a:rPr lang="en-US" altLang="ja-JP" sz="3600" dirty="0"/>
              <a:t>2024</a:t>
            </a:r>
            <a:r>
              <a:rPr lang="ja-JP" altLang="en-US" sz="3600" dirty="0"/>
              <a:t>年度事業概要</a:t>
            </a:r>
            <a:endParaRPr lang="ja-JP" sz="3600" dirty="0"/>
          </a:p>
          <a:p>
            <a:pPr rtl="0"/>
            <a:r>
              <a:rPr lang="ja-JP" altLang="en-US" sz="3600" dirty="0"/>
              <a:t>４．</a:t>
            </a:r>
            <a:r>
              <a:rPr lang="en-US" altLang="ja-JP" sz="3600" dirty="0"/>
              <a:t>JRMN</a:t>
            </a:r>
            <a:r>
              <a:rPr lang="ja-JP" altLang="en-US" sz="3600" dirty="0"/>
              <a:t>の</a:t>
            </a:r>
            <a:r>
              <a:rPr lang="en-US" altLang="ja-JP" sz="3600" dirty="0"/>
              <a:t>2025</a:t>
            </a:r>
            <a:r>
              <a:rPr lang="ja-JP" altLang="en-US" sz="3600" dirty="0"/>
              <a:t>年度の日本リスク学会との連携</a:t>
            </a:r>
            <a:endParaRPr lang="ja-JP" sz="3600"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9BD68-C9CF-72E7-A537-C2B47A6F24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E3ECC11-7B8E-2A49-0175-41415F8E44AD}"/>
              </a:ext>
            </a:extLst>
          </p:cNvPr>
          <p:cNvSpPr>
            <a:spLocks noGrp="1"/>
          </p:cNvSpPr>
          <p:nvPr>
            <p:ph type="title"/>
          </p:nvPr>
        </p:nvSpPr>
        <p:spPr>
          <a:xfrm>
            <a:off x="1167491" y="171450"/>
            <a:ext cx="9692640" cy="1371600"/>
          </a:xfrm>
        </p:spPr>
        <p:txBody>
          <a:bodyPr rtlCol="0"/>
          <a:lstStyle>
            <a:defPPr>
              <a:defRPr lang="ja-JP"/>
            </a:defPPr>
          </a:lstStyle>
          <a:p>
            <a:pPr rtl="0"/>
            <a:r>
              <a:rPr lang="en-US" altLang="ja-JP" dirty="0"/>
              <a:t>JRMN</a:t>
            </a:r>
            <a:r>
              <a:rPr lang="ja-JP" dirty="0"/>
              <a:t>の</a:t>
            </a:r>
            <a:r>
              <a:rPr lang="ja-JP" altLang="en-US" dirty="0"/>
              <a:t>目的及び事業（定款より）</a:t>
            </a:r>
            <a:endParaRPr lang="ja-JP" dirty="0"/>
          </a:p>
        </p:txBody>
      </p:sp>
      <p:sp>
        <p:nvSpPr>
          <p:cNvPr id="10" name="テキスト ボックス 9">
            <a:extLst>
              <a:ext uri="{FF2B5EF4-FFF2-40B4-BE49-F238E27FC236}">
                <a16:creationId xmlns:a16="http://schemas.microsoft.com/office/drawing/2014/main" id="{6CA4D687-96A4-03AD-5A4E-86E057580C68}"/>
              </a:ext>
            </a:extLst>
          </p:cNvPr>
          <p:cNvSpPr txBox="1"/>
          <p:nvPr/>
        </p:nvSpPr>
        <p:spPr>
          <a:xfrm>
            <a:off x="655998" y="1543050"/>
            <a:ext cx="11050227" cy="5262979"/>
          </a:xfrm>
          <a:prstGeom prst="rect">
            <a:avLst/>
          </a:prstGeom>
          <a:noFill/>
        </p:spPr>
        <p:txBody>
          <a:bodyPr wrap="square">
            <a:spAutoFit/>
          </a:bodyPr>
          <a:lstStyle/>
          <a:p>
            <a:pPr algn="l"/>
            <a:r>
              <a:rPr lang="ja-JP" altLang="en-US" sz="2800" b="1" i="0" dirty="0">
                <a:solidFill>
                  <a:srgbClr val="4E4E4E"/>
                </a:solidFill>
                <a:effectLst/>
                <a:latin typeface="YuGothic"/>
              </a:rPr>
              <a:t>（目的）</a:t>
            </a:r>
            <a:br>
              <a:rPr lang="ja-JP" altLang="en-US" sz="2800" b="0" i="0" dirty="0">
                <a:solidFill>
                  <a:srgbClr val="4E4E4E"/>
                </a:solidFill>
                <a:effectLst/>
                <a:latin typeface="YuGothic"/>
              </a:rPr>
            </a:br>
            <a:r>
              <a:rPr lang="ja-JP" altLang="en-US" sz="2800" b="1" i="0" dirty="0">
                <a:solidFill>
                  <a:srgbClr val="4E4E4E"/>
                </a:solidFill>
                <a:effectLst/>
                <a:latin typeface="YuGothic"/>
              </a:rPr>
              <a:t>第３条　</a:t>
            </a:r>
            <a:r>
              <a:rPr lang="ja-JP" altLang="en-US" sz="2800" b="0" i="0" dirty="0">
                <a:solidFill>
                  <a:srgbClr val="4E4E4E"/>
                </a:solidFill>
                <a:effectLst/>
                <a:latin typeface="YuGothic"/>
              </a:rPr>
              <a:t>この法人は、社会の要請に応えてリスクマネジメントの普及に取り組み、リスク事象に関する調査研究を行うとともにリスクマネジャとしての資質を磨き、社会の安全、安心の向上に資することを目的とする。</a:t>
            </a:r>
            <a:br>
              <a:rPr lang="ja-JP" altLang="en-US" sz="2800" b="0" i="0" dirty="0">
                <a:solidFill>
                  <a:srgbClr val="4E4E4E"/>
                </a:solidFill>
                <a:effectLst/>
                <a:latin typeface="YuGothic"/>
              </a:rPr>
            </a:br>
            <a:r>
              <a:rPr lang="ja-JP" altLang="en-US" sz="2800" b="1" i="0" dirty="0">
                <a:solidFill>
                  <a:srgbClr val="4E4E4E"/>
                </a:solidFill>
                <a:effectLst/>
                <a:latin typeface="YuGothic"/>
              </a:rPr>
              <a:t>（事業）</a:t>
            </a:r>
            <a:br>
              <a:rPr lang="ja-JP" altLang="en-US" sz="2800" b="0" i="0" dirty="0">
                <a:solidFill>
                  <a:srgbClr val="4E4E4E"/>
                </a:solidFill>
                <a:effectLst/>
                <a:latin typeface="YuGothic"/>
              </a:rPr>
            </a:br>
            <a:r>
              <a:rPr lang="ja-JP" altLang="en-US" sz="2800" b="1" i="0" dirty="0">
                <a:solidFill>
                  <a:srgbClr val="4E4E4E"/>
                </a:solidFill>
                <a:effectLst/>
                <a:latin typeface="YuGothic"/>
              </a:rPr>
              <a:t>第４条　</a:t>
            </a:r>
            <a:r>
              <a:rPr lang="ja-JP" altLang="en-US" sz="2800" b="0" i="0" dirty="0">
                <a:solidFill>
                  <a:srgbClr val="4E4E4E"/>
                </a:solidFill>
                <a:effectLst/>
                <a:latin typeface="YuGothic"/>
              </a:rPr>
              <a:t>この法人は、前条の目的を達成するため、次の事業を行う。</a:t>
            </a:r>
            <a:br>
              <a:rPr lang="ja-JP" altLang="en-US" sz="2800" b="0" i="0" dirty="0">
                <a:solidFill>
                  <a:srgbClr val="4E4E4E"/>
                </a:solidFill>
                <a:effectLst/>
                <a:latin typeface="YuGothic"/>
              </a:rPr>
            </a:br>
            <a:r>
              <a:rPr lang="ja-JP" altLang="en-US" sz="2800" b="0" i="0" dirty="0">
                <a:solidFill>
                  <a:srgbClr val="4E4E4E"/>
                </a:solidFill>
                <a:effectLst/>
                <a:latin typeface="YuGothic"/>
              </a:rPr>
              <a:t>一　リスクマネジメント普及活動</a:t>
            </a:r>
            <a:br>
              <a:rPr lang="ja-JP" altLang="en-US" sz="2800" b="0" i="0" dirty="0">
                <a:solidFill>
                  <a:srgbClr val="4E4E4E"/>
                </a:solidFill>
                <a:effectLst/>
                <a:latin typeface="YuGothic"/>
              </a:rPr>
            </a:br>
            <a:r>
              <a:rPr lang="ja-JP" altLang="en-US" sz="2800" b="0" i="0" dirty="0">
                <a:solidFill>
                  <a:srgbClr val="4E4E4E"/>
                </a:solidFill>
                <a:effectLst/>
                <a:latin typeface="YuGothic"/>
              </a:rPr>
              <a:t>二　リスクマネジメント支援事業</a:t>
            </a:r>
            <a:br>
              <a:rPr lang="ja-JP" altLang="en-US" sz="2800" b="0" i="0" dirty="0">
                <a:solidFill>
                  <a:srgbClr val="4E4E4E"/>
                </a:solidFill>
                <a:effectLst/>
                <a:latin typeface="YuGothic"/>
              </a:rPr>
            </a:br>
            <a:r>
              <a:rPr lang="ja-JP" altLang="en-US" sz="2800" b="0" i="0" dirty="0">
                <a:solidFill>
                  <a:srgbClr val="4E4E4E"/>
                </a:solidFill>
                <a:effectLst/>
                <a:latin typeface="YuGothic"/>
              </a:rPr>
              <a:t>三　リスクマネジメントに関する調査研究</a:t>
            </a:r>
            <a:br>
              <a:rPr lang="ja-JP" altLang="en-US" sz="2800" b="0" i="0" dirty="0">
                <a:solidFill>
                  <a:srgbClr val="4E4E4E"/>
                </a:solidFill>
                <a:effectLst/>
                <a:latin typeface="YuGothic"/>
              </a:rPr>
            </a:br>
            <a:r>
              <a:rPr lang="ja-JP" altLang="en-US" sz="2800" b="0" i="0" dirty="0">
                <a:solidFill>
                  <a:srgbClr val="4E4E4E"/>
                </a:solidFill>
                <a:effectLst/>
                <a:latin typeface="YuGothic"/>
              </a:rPr>
              <a:t>四　リスクマネジャの資質ならびに地位の向上のための活動</a:t>
            </a:r>
            <a:br>
              <a:rPr lang="ja-JP" altLang="en-US" sz="2800" b="0" i="0" dirty="0">
                <a:solidFill>
                  <a:srgbClr val="4E4E4E"/>
                </a:solidFill>
                <a:effectLst/>
                <a:latin typeface="YuGothic"/>
              </a:rPr>
            </a:br>
            <a:r>
              <a:rPr lang="ja-JP" altLang="en-US" sz="2800" b="0" i="0" dirty="0">
                <a:solidFill>
                  <a:srgbClr val="4E4E4E"/>
                </a:solidFill>
                <a:effectLst/>
                <a:latin typeface="YuGothic"/>
              </a:rPr>
              <a:t>五　会員相互の情報交換・交流事業</a:t>
            </a:r>
            <a:br>
              <a:rPr lang="ja-JP" altLang="en-US" sz="2800" b="0" i="0" dirty="0">
                <a:solidFill>
                  <a:srgbClr val="4E4E4E"/>
                </a:solidFill>
                <a:effectLst/>
                <a:latin typeface="YuGothic"/>
              </a:rPr>
            </a:br>
            <a:r>
              <a:rPr lang="ja-JP" altLang="en-US" sz="2800" b="0" i="0" dirty="0">
                <a:solidFill>
                  <a:srgbClr val="4E4E4E"/>
                </a:solidFill>
                <a:effectLst/>
                <a:latin typeface="YuGothic"/>
              </a:rPr>
              <a:t>六　その他前条の目的を達成するために必要な活動</a:t>
            </a:r>
          </a:p>
        </p:txBody>
      </p:sp>
    </p:spTree>
    <p:extLst>
      <p:ext uri="{BB962C8B-B14F-4D97-AF65-F5344CB8AC3E}">
        <p14:creationId xmlns:p14="http://schemas.microsoft.com/office/powerpoint/2010/main" val="263026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53E46-44F2-AC1C-FFD4-54207EB1AE0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85EBB4-D6CF-1F72-B917-10C578BEF11B}"/>
              </a:ext>
            </a:extLst>
          </p:cNvPr>
          <p:cNvSpPr>
            <a:spLocks noGrp="1"/>
          </p:cNvSpPr>
          <p:nvPr>
            <p:ph type="title"/>
          </p:nvPr>
        </p:nvSpPr>
        <p:spPr>
          <a:xfrm>
            <a:off x="1167491" y="171450"/>
            <a:ext cx="9692640" cy="1371600"/>
          </a:xfrm>
        </p:spPr>
        <p:txBody>
          <a:bodyPr rtlCol="0"/>
          <a:lstStyle>
            <a:defPPr>
              <a:defRPr lang="ja-JP"/>
            </a:defPPr>
          </a:lstStyle>
          <a:p>
            <a:pPr rtl="0"/>
            <a:r>
              <a:rPr lang="ja-JP" altLang="en-US" dirty="0"/>
              <a:t>　　　</a:t>
            </a:r>
            <a:r>
              <a:rPr lang="en-US" altLang="ja-JP" dirty="0"/>
              <a:t>JRMN</a:t>
            </a:r>
            <a:r>
              <a:rPr lang="ja-JP" dirty="0"/>
              <a:t>の</a:t>
            </a:r>
            <a:r>
              <a:rPr lang="ja-JP" altLang="en-US" dirty="0"/>
              <a:t>会員（定款より）</a:t>
            </a:r>
            <a:endParaRPr lang="ja-JP" dirty="0"/>
          </a:p>
        </p:txBody>
      </p:sp>
      <p:sp>
        <p:nvSpPr>
          <p:cNvPr id="10" name="テキスト ボックス 9">
            <a:extLst>
              <a:ext uri="{FF2B5EF4-FFF2-40B4-BE49-F238E27FC236}">
                <a16:creationId xmlns:a16="http://schemas.microsoft.com/office/drawing/2014/main" id="{9CDC0429-800A-0D0B-AAF3-22C102E437E7}"/>
              </a:ext>
            </a:extLst>
          </p:cNvPr>
          <p:cNvSpPr txBox="1"/>
          <p:nvPr/>
        </p:nvSpPr>
        <p:spPr>
          <a:xfrm>
            <a:off x="646473" y="1543050"/>
            <a:ext cx="11050227" cy="4832092"/>
          </a:xfrm>
          <a:prstGeom prst="rect">
            <a:avLst/>
          </a:prstGeom>
          <a:noFill/>
        </p:spPr>
        <p:txBody>
          <a:bodyPr wrap="square">
            <a:spAutoFit/>
          </a:bodyPr>
          <a:lstStyle/>
          <a:p>
            <a:pPr algn="l"/>
            <a:r>
              <a:rPr lang="ja-JP" altLang="en-US" sz="2800" b="0" i="0" dirty="0">
                <a:solidFill>
                  <a:srgbClr val="4E4E4E"/>
                </a:solidFill>
                <a:effectLst/>
                <a:latin typeface="YuGothic"/>
              </a:rPr>
              <a:t>（法人の構成員）</a:t>
            </a:r>
          </a:p>
          <a:p>
            <a:pPr algn="l"/>
            <a:r>
              <a:rPr lang="ja-JP" altLang="en-US" sz="2800" b="0" i="0" dirty="0">
                <a:solidFill>
                  <a:srgbClr val="4E4E4E"/>
                </a:solidFill>
                <a:effectLst/>
                <a:latin typeface="YuGothic"/>
              </a:rPr>
              <a:t>第５条　この法人の会員は、次の３種類とし、正会員をもって一般社団法人及び一般財団法人に関する法律（平成１８年法律第４８号。以下「法人法」という。）上の社員とする。</a:t>
            </a:r>
            <a:endParaRPr lang="en-US" altLang="ja-JP" sz="2800" b="0" i="0" dirty="0">
              <a:solidFill>
                <a:srgbClr val="4E4E4E"/>
              </a:solidFill>
              <a:effectLst/>
              <a:latin typeface="YuGothic"/>
            </a:endParaRPr>
          </a:p>
          <a:p>
            <a:pPr algn="l"/>
            <a:endParaRPr lang="ja-JP" altLang="en-US" sz="2800" b="0" i="0" dirty="0">
              <a:solidFill>
                <a:srgbClr val="4E4E4E"/>
              </a:solidFill>
              <a:effectLst/>
              <a:latin typeface="YuGothic"/>
            </a:endParaRPr>
          </a:p>
          <a:p>
            <a:pPr marL="514350" indent="-514350" algn="l">
              <a:buAutoNum type="ea1JpnKorPlain"/>
            </a:pPr>
            <a:r>
              <a:rPr lang="ja-JP" altLang="en-US" sz="2800" b="0" i="0" dirty="0">
                <a:solidFill>
                  <a:srgbClr val="4E4E4E"/>
                </a:solidFill>
                <a:effectLst/>
                <a:latin typeface="YuGothic"/>
              </a:rPr>
              <a:t> 正会員  </a:t>
            </a:r>
            <a:r>
              <a:rPr lang="ja-JP" altLang="en-US" sz="2800" b="0" i="0" u="sng" dirty="0">
                <a:solidFill>
                  <a:srgbClr val="4E4E4E"/>
                </a:solidFill>
                <a:effectLst/>
                <a:latin typeface="YuGothic"/>
              </a:rPr>
              <a:t>「日本リスク研究学会」登録のリスクマネジャ</a:t>
            </a:r>
            <a:r>
              <a:rPr lang="ja-JP" altLang="en-US" sz="2800" b="0" i="0" dirty="0">
                <a:solidFill>
                  <a:srgbClr val="4E4E4E"/>
                </a:solidFill>
                <a:effectLst/>
                <a:latin typeface="YuGothic"/>
              </a:rPr>
              <a:t>及びこの法人の</a:t>
            </a:r>
            <a:endParaRPr lang="en-US" altLang="ja-JP" sz="2800" b="0" i="0" dirty="0">
              <a:solidFill>
                <a:srgbClr val="4E4E4E"/>
              </a:solidFill>
              <a:effectLst/>
              <a:latin typeface="YuGothic"/>
            </a:endParaRPr>
          </a:p>
          <a:p>
            <a:pPr algn="l"/>
            <a:r>
              <a:rPr lang="ja-JP" altLang="en-US" sz="2800" dirty="0">
                <a:solidFill>
                  <a:srgbClr val="4E4E4E"/>
                </a:solidFill>
                <a:latin typeface="YuGothic"/>
              </a:rPr>
              <a:t>　　 </a:t>
            </a:r>
            <a:r>
              <a:rPr lang="ja-JP" altLang="en-US" sz="2800" u="sng" dirty="0">
                <a:solidFill>
                  <a:srgbClr val="4E4E4E"/>
                </a:solidFill>
                <a:latin typeface="YuGothic"/>
              </a:rPr>
              <a:t>目</a:t>
            </a:r>
            <a:r>
              <a:rPr lang="ja-JP" altLang="en-US" sz="2800" b="0" i="0" u="sng" dirty="0">
                <a:solidFill>
                  <a:srgbClr val="4E4E4E"/>
                </a:solidFill>
                <a:effectLst/>
                <a:latin typeface="YuGothic"/>
              </a:rPr>
              <a:t>的を達成するための知識を有すると認められる者</a:t>
            </a:r>
          </a:p>
          <a:p>
            <a:pPr algn="l"/>
            <a:r>
              <a:rPr lang="ja-JP" altLang="en-US" sz="2800" b="0" i="0" dirty="0">
                <a:solidFill>
                  <a:srgbClr val="4E4E4E"/>
                </a:solidFill>
                <a:effectLst/>
                <a:latin typeface="YuGothic"/>
              </a:rPr>
              <a:t>二　準会員  「日本リスク研究学会」の認定するリスクマネジャ養成プログラム</a:t>
            </a:r>
            <a:endParaRPr lang="en-US" altLang="ja-JP" sz="2800" b="0" i="0" dirty="0">
              <a:solidFill>
                <a:srgbClr val="4E4E4E"/>
              </a:solidFill>
              <a:effectLst/>
              <a:latin typeface="YuGothic"/>
            </a:endParaRPr>
          </a:p>
          <a:p>
            <a:pPr algn="l"/>
            <a:r>
              <a:rPr lang="en-US" altLang="ja-JP" sz="2800" dirty="0">
                <a:solidFill>
                  <a:srgbClr val="4E4E4E"/>
                </a:solidFill>
                <a:latin typeface="YuGothic"/>
              </a:rPr>
              <a:t>       </a:t>
            </a:r>
            <a:r>
              <a:rPr lang="ja-JP" altLang="en-US" sz="2800" b="0" i="0" dirty="0">
                <a:solidFill>
                  <a:srgbClr val="4E4E4E"/>
                </a:solidFill>
                <a:effectLst/>
                <a:latin typeface="YuGothic"/>
              </a:rPr>
              <a:t>受講生で、この法人の目的に賛同する者</a:t>
            </a:r>
          </a:p>
          <a:p>
            <a:pPr algn="l"/>
            <a:r>
              <a:rPr lang="ja-JP" altLang="en-US" sz="2800" b="0" i="0" dirty="0">
                <a:solidFill>
                  <a:srgbClr val="4E4E4E"/>
                </a:solidFill>
                <a:effectLst/>
                <a:latin typeface="YuGothic"/>
              </a:rPr>
              <a:t>三　賛助会員  本会の目的に賛同し、本会の活動を援助する企業、団体</a:t>
            </a:r>
            <a:endParaRPr lang="en-US" altLang="ja-JP" sz="2800" b="0" i="0" dirty="0">
              <a:solidFill>
                <a:srgbClr val="4E4E4E"/>
              </a:solidFill>
              <a:effectLst/>
              <a:latin typeface="YuGothic"/>
            </a:endParaRPr>
          </a:p>
          <a:p>
            <a:pPr algn="l"/>
            <a:r>
              <a:rPr lang="en-US" altLang="ja-JP" sz="2800" dirty="0">
                <a:solidFill>
                  <a:srgbClr val="4E4E4E"/>
                </a:solidFill>
                <a:latin typeface="YuGothic"/>
              </a:rPr>
              <a:t>       </a:t>
            </a:r>
            <a:r>
              <a:rPr lang="ja-JP" altLang="en-US" sz="2800" b="0" i="0" dirty="0">
                <a:solidFill>
                  <a:srgbClr val="4E4E4E"/>
                </a:solidFill>
                <a:effectLst/>
                <a:latin typeface="YuGothic"/>
              </a:rPr>
              <a:t>及び個人</a:t>
            </a:r>
          </a:p>
        </p:txBody>
      </p:sp>
    </p:spTree>
    <p:extLst>
      <p:ext uri="{BB962C8B-B14F-4D97-AF65-F5344CB8AC3E}">
        <p14:creationId xmlns:p14="http://schemas.microsoft.com/office/powerpoint/2010/main" val="989073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0786E-306F-FA21-4F87-81A032C68696}"/>
              </a:ext>
            </a:extLst>
          </p:cNvPr>
          <p:cNvSpPr>
            <a:spLocks noGrp="1"/>
          </p:cNvSpPr>
          <p:nvPr>
            <p:ph type="title"/>
          </p:nvPr>
        </p:nvSpPr>
        <p:spPr>
          <a:xfrm>
            <a:off x="2005693" y="218866"/>
            <a:ext cx="8929008" cy="838409"/>
          </a:xfrm>
        </p:spPr>
        <p:txBody>
          <a:bodyPr rtlCol="0"/>
          <a:lstStyle>
            <a:defPPr>
              <a:defRPr lang="ja-JP"/>
            </a:defPPr>
          </a:lstStyle>
          <a:p>
            <a:pPr rtl="0"/>
            <a:r>
              <a:rPr lang="en-US" altLang="ja-JP" dirty="0"/>
              <a:t>JRMN</a:t>
            </a:r>
            <a:r>
              <a:rPr lang="ja-JP" altLang="en-US" dirty="0"/>
              <a:t>の</a:t>
            </a:r>
            <a:r>
              <a:rPr lang="en-US" altLang="ja-JP" dirty="0"/>
              <a:t>2024</a:t>
            </a:r>
            <a:r>
              <a:rPr lang="ja-JP" altLang="en-US" dirty="0"/>
              <a:t>年度事業概要</a:t>
            </a:r>
            <a:endParaRPr lang="ja-JP" dirty="0"/>
          </a:p>
        </p:txBody>
      </p:sp>
      <p:pic>
        <p:nvPicPr>
          <p:cNvPr id="7" name="図 6">
            <a:extLst>
              <a:ext uri="{FF2B5EF4-FFF2-40B4-BE49-F238E27FC236}">
                <a16:creationId xmlns:a16="http://schemas.microsoft.com/office/drawing/2014/main" id="{CE63421C-F9F0-8D5F-D819-8E01C58A974F}"/>
              </a:ext>
            </a:extLst>
          </p:cNvPr>
          <p:cNvPicPr>
            <a:picLocks noChangeAspect="1"/>
          </p:cNvPicPr>
          <p:nvPr/>
        </p:nvPicPr>
        <p:blipFill>
          <a:blip r:embed="rId3"/>
          <a:stretch>
            <a:fillRect/>
          </a:stretch>
        </p:blipFill>
        <p:spPr>
          <a:xfrm>
            <a:off x="993679" y="1231484"/>
            <a:ext cx="10031558" cy="5515185"/>
          </a:xfrm>
          <a:prstGeom prst="rect">
            <a:avLst/>
          </a:prstGeom>
        </p:spPr>
      </p:pic>
    </p:spTree>
    <p:extLst>
      <p:ext uri="{BB962C8B-B14F-4D97-AF65-F5344CB8AC3E}">
        <p14:creationId xmlns:p14="http://schemas.microsoft.com/office/powerpoint/2010/main" val="1678163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18603-F718-17E9-DA44-94DC3C154B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ACF2C9-0280-4A8E-82DB-A09A6FE2291A}"/>
              </a:ext>
            </a:extLst>
          </p:cNvPr>
          <p:cNvSpPr>
            <a:spLocks noGrp="1"/>
          </p:cNvSpPr>
          <p:nvPr>
            <p:ph type="title"/>
          </p:nvPr>
        </p:nvSpPr>
        <p:spPr>
          <a:xfrm>
            <a:off x="2160322" y="76201"/>
            <a:ext cx="8355278" cy="1247775"/>
          </a:xfrm>
        </p:spPr>
        <p:txBody>
          <a:bodyPr rtlCol="0"/>
          <a:lstStyle>
            <a:defPPr>
              <a:defRPr lang="ja-JP"/>
            </a:defPPr>
          </a:lstStyle>
          <a:p>
            <a:pPr rtl="0"/>
            <a:r>
              <a:rPr lang="en-US" altLang="ja-JP" dirty="0"/>
              <a:t>JRMN</a:t>
            </a:r>
            <a:r>
              <a:rPr lang="ja-JP" dirty="0"/>
              <a:t>の</a:t>
            </a:r>
            <a:r>
              <a:rPr lang="en-US" altLang="ja-JP" dirty="0"/>
              <a:t>HP</a:t>
            </a:r>
            <a:br>
              <a:rPr lang="en-US" altLang="ja-JP" dirty="0"/>
            </a:br>
            <a:r>
              <a:rPr lang="ja-JP" altLang="en-US" dirty="0"/>
              <a:t>　　</a:t>
            </a:r>
            <a:r>
              <a:rPr lang="ja-JP" altLang="en-US" sz="2800" dirty="0">
                <a:hlinkClick r:id="rId3"/>
              </a:rPr>
              <a:t>一般社団法人 日本リスクマネジャネットワーク</a:t>
            </a:r>
            <a:endParaRPr lang="ja-JP" sz="2800" dirty="0"/>
          </a:p>
        </p:txBody>
      </p:sp>
      <p:pic>
        <p:nvPicPr>
          <p:cNvPr id="4" name="図 3">
            <a:extLst>
              <a:ext uri="{FF2B5EF4-FFF2-40B4-BE49-F238E27FC236}">
                <a16:creationId xmlns:a16="http://schemas.microsoft.com/office/drawing/2014/main" id="{01BD86CB-74E2-738B-AC86-BB5A6CE9F3AB}"/>
              </a:ext>
            </a:extLst>
          </p:cNvPr>
          <p:cNvPicPr>
            <a:picLocks noChangeAspect="1"/>
          </p:cNvPicPr>
          <p:nvPr/>
        </p:nvPicPr>
        <p:blipFill>
          <a:blip r:embed="rId4"/>
          <a:stretch>
            <a:fillRect/>
          </a:stretch>
        </p:blipFill>
        <p:spPr>
          <a:xfrm>
            <a:off x="1676400" y="1323976"/>
            <a:ext cx="8930745" cy="5546941"/>
          </a:xfrm>
          <a:prstGeom prst="rect">
            <a:avLst/>
          </a:prstGeom>
        </p:spPr>
      </p:pic>
    </p:spTree>
    <p:extLst>
      <p:ext uri="{BB962C8B-B14F-4D97-AF65-F5344CB8AC3E}">
        <p14:creationId xmlns:p14="http://schemas.microsoft.com/office/powerpoint/2010/main" val="2189673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565E8-E23B-B0E2-3ADB-FCFDE9DE10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1C94167-4AEF-E8E6-4408-74536F3AF5F9}"/>
              </a:ext>
            </a:extLst>
          </p:cNvPr>
          <p:cNvSpPr>
            <a:spLocks noGrp="1"/>
          </p:cNvSpPr>
          <p:nvPr>
            <p:ph type="title"/>
          </p:nvPr>
        </p:nvSpPr>
        <p:spPr>
          <a:xfrm>
            <a:off x="1167490" y="1371600"/>
            <a:ext cx="9475371" cy="4114800"/>
          </a:xfrm>
        </p:spPr>
        <p:txBody>
          <a:bodyPr rtlCol="0"/>
          <a:lstStyle>
            <a:defPPr>
              <a:defRPr lang="ja-JP"/>
            </a:defPPr>
          </a:lstStyle>
          <a:p>
            <a:pPr rtl="0">
              <a:lnSpc>
                <a:spcPct val="90000"/>
              </a:lnSpc>
            </a:pPr>
            <a:r>
              <a:rPr lang="ja-JP" altLang="en-US" sz="4800" dirty="0"/>
              <a:t>４．</a:t>
            </a:r>
            <a:r>
              <a:rPr lang="en-US" altLang="ja-JP" sz="4800" dirty="0"/>
              <a:t>JRMN</a:t>
            </a:r>
            <a:r>
              <a:rPr lang="ja-JP" altLang="en-US" sz="4800" dirty="0"/>
              <a:t>の</a:t>
            </a:r>
            <a:r>
              <a:rPr lang="en-US" altLang="ja-JP" sz="4800" dirty="0"/>
              <a:t>2025</a:t>
            </a:r>
            <a:r>
              <a:rPr lang="ja-JP" altLang="en-US" sz="4800" dirty="0"/>
              <a:t>年度の</a:t>
            </a:r>
            <a:br>
              <a:rPr lang="en-US" altLang="ja-JP" sz="4800" dirty="0"/>
            </a:br>
            <a:r>
              <a:rPr lang="ja-JP" altLang="en-US" sz="4800" dirty="0"/>
              <a:t>　　　日本リスク学会との連携</a:t>
            </a:r>
          </a:p>
        </p:txBody>
      </p:sp>
    </p:spTree>
    <p:extLst>
      <p:ext uri="{BB962C8B-B14F-4D97-AF65-F5344CB8AC3E}">
        <p14:creationId xmlns:p14="http://schemas.microsoft.com/office/powerpoint/2010/main" val="236304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4CFB73D-B7C9-A177-04F3-E48E841A875E}"/>
              </a:ext>
            </a:extLst>
          </p:cNvPr>
          <p:cNvSpPr>
            <a:spLocks noGrp="1"/>
          </p:cNvSpPr>
          <p:nvPr>
            <p:ph type="title"/>
          </p:nvPr>
        </p:nvSpPr>
        <p:spPr>
          <a:xfrm>
            <a:off x="1167492" y="69008"/>
            <a:ext cx="9779183" cy="1706563"/>
          </a:xfrm>
        </p:spPr>
        <p:txBody>
          <a:bodyPr rtlCol="0"/>
          <a:lstStyle>
            <a:defPPr>
              <a:defRPr lang="ja-JP"/>
            </a:defPPr>
          </a:lstStyle>
          <a:p>
            <a:pPr rtl="0"/>
            <a:r>
              <a:rPr lang="ja-JP" altLang="en-US" dirty="0"/>
              <a:t>日本リスク学会と連携を図っていく項目</a:t>
            </a:r>
            <a:endParaRPr lang="ja-JP" dirty="0"/>
          </a:p>
        </p:txBody>
      </p:sp>
      <p:sp>
        <p:nvSpPr>
          <p:cNvPr id="4" name="コンテンツ プレースホルダー 3">
            <a:extLst>
              <a:ext uri="{FF2B5EF4-FFF2-40B4-BE49-F238E27FC236}">
                <a16:creationId xmlns:a16="http://schemas.microsoft.com/office/drawing/2014/main" id="{DBA34351-9D9C-8C32-5CC0-3F19A1CAC037}"/>
              </a:ext>
            </a:extLst>
          </p:cNvPr>
          <p:cNvSpPr>
            <a:spLocks noGrp="1"/>
          </p:cNvSpPr>
          <p:nvPr>
            <p:ph idx="12"/>
          </p:nvPr>
        </p:nvSpPr>
        <p:spPr>
          <a:xfrm>
            <a:off x="1166813" y="2024063"/>
            <a:ext cx="9510712" cy="3814762"/>
          </a:xfrm>
        </p:spPr>
        <p:txBody>
          <a:bodyPr rtlCol="0">
            <a:normAutofit/>
          </a:bodyPr>
          <a:lstStyle>
            <a:defPPr>
              <a:defRPr lang="ja-JP"/>
            </a:defPPr>
          </a:lstStyle>
          <a:p>
            <a:pPr rtl="0"/>
            <a:r>
              <a:rPr lang="ja-JP" altLang="en-US" sz="3600" dirty="0"/>
              <a:t>共催公開セミナーの開催</a:t>
            </a:r>
            <a:endParaRPr lang="ja-JP" sz="3600" dirty="0"/>
          </a:p>
          <a:p>
            <a:pPr rtl="0"/>
            <a:r>
              <a:rPr lang="en-US" altLang="ja-JP" sz="3600" dirty="0"/>
              <a:t>JRMN</a:t>
            </a:r>
            <a:r>
              <a:rPr lang="ja-JP" altLang="en-US" sz="3600" dirty="0"/>
              <a:t>「正会員」の「目的を達成するための知識を有すると認められる者」に関する学会の助言</a:t>
            </a:r>
            <a:endParaRPr lang="ja-JP" sz="3600" dirty="0"/>
          </a:p>
          <a:p>
            <a:pPr rtl="0"/>
            <a:r>
              <a:rPr lang="en-US" altLang="ja-JP" sz="3600" dirty="0"/>
              <a:t>JRMN</a:t>
            </a:r>
            <a:r>
              <a:rPr lang="ja-JP" altLang="en-US" sz="3600" dirty="0"/>
              <a:t>が実施する事業のリスクマネジャ</a:t>
            </a:r>
            <a:r>
              <a:rPr lang="en-US" altLang="ja-JP" sz="3600" dirty="0"/>
              <a:t>CPD</a:t>
            </a:r>
            <a:r>
              <a:rPr lang="ja-JP" altLang="en-US" sz="3600" dirty="0"/>
              <a:t>対象プログラムへの採用（採用条件の作成等も）</a:t>
            </a:r>
            <a:endParaRPr lang="en-US" altLang="ja-JP" sz="3600" dirty="0"/>
          </a:p>
          <a:p>
            <a:pPr rtl="0"/>
            <a:r>
              <a:rPr lang="ja-JP" altLang="en-US" sz="3600" dirty="0"/>
              <a:t>「深読み会」（読書会）の推薦本</a:t>
            </a:r>
            <a:endParaRPr lang="ja-JP" sz="3600" dirty="0"/>
          </a:p>
        </p:txBody>
      </p:sp>
    </p:spTree>
    <p:extLst>
      <p:ext uri="{BB962C8B-B14F-4D97-AF65-F5344CB8AC3E}">
        <p14:creationId xmlns:p14="http://schemas.microsoft.com/office/powerpoint/2010/main" val="265210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1C753FD-96EC-101A-B8A4-5F69A189BEF4}"/>
              </a:ext>
            </a:extLst>
          </p:cNvPr>
          <p:cNvSpPr>
            <a:spLocks noGrp="1"/>
          </p:cNvSpPr>
          <p:nvPr>
            <p:ph type="ctrTitle"/>
          </p:nvPr>
        </p:nvSpPr>
        <p:spPr>
          <a:xfrm>
            <a:off x="754144" y="252549"/>
            <a:ext cx="7220932" cy="3262811"/>
          </a:xfrm>
        </p:spPr>
        <p:txBody>
          <a:bodyPr rtlCol="0"/>
          <a:lstStyle>
            <a:defPPr>
              <a:defRPr lang="ja-JP"/>
            </a:defPPr>
          </a:lstStyle>
          <a:p>
            <a:pPr algn="ctr" rtl="0">
              <a:lnSpc>
                <a:spcPct val="90000"/>
              </a:lnSpc>
            </a:pPr>
            <a:r>
              <a:rPr lang="ja-JP" sz="4800" dirty="0"/>
              <a:t>ありがとうございました</a:t>
            </a:r>
          </a:p>
        </p:txBody>
      </p:sp>
      <p:sp>
        <p:nvSpPr>
          <p:cNvPr id="5" name="サブタイトル 4">
            <a:extLst>
              <a:ext uri="{FF2B5EF4-FFF2-40B4-BE49-F238E27FC236}">
                <a16:creationId xmlns:a16="http://schemas.microsoft.com/office/drawing/2014/main" id="{67BB04B7-47A4-741B-59E0-F0E6F2126E8F}"/>
              </a:ext>
            </a:extLst>
          </p:cNvPr>
          <p:cNvSpPr>
            <a:spLocks noGrp="1"/>
          </p:cNvSpPr>
          <p:nvPr>
            <p:ph type="subTitle" idx="1"/>
          </p:nvPr>
        </p:nvSpPr>
        <p:spPr>
          <a:xfrm>
            <a:off x="1167493" y="3685939"/>
            <a:ext cx="6220277" cy="2919512"/>
          </a:xfrm>
        </p:spPr>
        <p:txBody>
          <a:bodyPr rtlCol="0"/>
          <a:lstStyle>
            <a:defPPr>
              <a:defRPr lang="ja-JP"/>
            </a:defPPr>
          </a:lstStyle>
          <a:p>
            <a:pPr rtl="0"/>
            <a:endParaRPr lang="ja-JP" dirty="0"/>
          </a:p>
        </p:txBody>
      </p:sp>
    </p:spTree>
    <p:extLst>
      <p:ext uri="{BB962C8B-B14F-4D97-AF65-F5344CB8AC3E}">
        <p14:creationId xmlns:p14="http://schemas.microsoft.com/office/powerpoint/2010/main" val="160967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148DD4-4828-CE87-0C5C-42BE175E8DA5}"/>
              </a:ext>
            </a:extLst>
          </p:cNvPr>
          <p:cNvSpPr>
            <a:spLocks noGrp="1"/>
          </p:cNvSpPr>
          <p:nvPr>
            <p:ph type="title"/>
          </p:nvPr>
        </p:nvSpPr>
        <p:spPr>
          <a:xfrm>
            <a:off x="1167490" y="1371600"/>
            <a:ext cx="9475371" cy="4114800"/>
          </a:xfrm>
        </p:spPr>
        <p:txBody>
          <a:bodyPr rtlCol="0"/>
          <a:lstStyle>
            <a:defPPr>
              <a:defRPr lang="ja-JP"/>
            </a:defPPr>
          </a:lstStyle>
          <a:p>
            <a:pPr rtl="0">
              <a:lnSpc>
                <a:spcPct val="90000"/>
              </a:lnSpc>
            </a:pPr>
            <a:r>
              <a:rPr lang="ja-JP" altLang="en-US" sz="4800" dirty="0"/>
              <a:t>１．公開セミナーの結果概要</a:t>
            </a:r>
          </a:p>
        </p:txBody>
      </p:sp>
    </p:spTree>
    <p:extLst>
      <p:ext uri="{BB962C8B-B14F-4D97-AF65-F5344CB8AC3E}">
        <p14:creationId xmlns:p14="http://schemas.microsoft.com/office/powerpoint/2010/main" val="366267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C00FF-6B42-7D84-7831-AACC4E189E93}"/>
              </a:ext>
            </a:extLst>
          </p:cNvPr>
          <p:cNvSpPr>
            <a:spLocks noGrp="1"/>
          </p:cNvSpPr>
          <p:nvPr>
            <p:ph type="title"/>
          </p:nvPr>
        </p:nvSpPr>
        <p:spPr>
          <a:xfrm>
            <a:off x="1091788" y="361099"/>
            <a:ext cx="10566811" cy="1762976"/>
          </a:xfrm>
        </p:spPr>
        <p:txBody>
          <a:bodyPr rtlCol="0"/>
          <a:lstStyle>
            <a:defPPr>
              <a:defRPr lang="ja-JP"/>
            </a:defPPr>
          </a:lstStyle>
          <a:p>
            <a:pPr rtl="0"/>
            <a:r>
              <a:rPr lang="ja-JP" altLang="en-US" dirty="0"/>
              <a:t>セミナーの開催概要</a:t>
            </a:r>
            <a:br>
              <a:rPr lang="en-US" altLang="ja-JP" dirty="0"/>
            </a:br>
            <a:r>
              <a:rPr lang="ja-JP" altLang="en-US" dirty="0"/>
              <a:t>　</a:t>
            </a:r>
            <a:r>
              <a:rPr lang="ja-JP" altLang="en-US" sz="3200" dirty="0"/>
              <a:t>目的：一般市民を対象とした公開講座</a:t>
            </a:r>
            <a:br>
              <a:rPr lang="en-US" altLang="ja-JP" sz="3200" dirty="0"/>
            </a:br>
            <a:r>
              <a:rPr lang="ja-JP" altLang="en-US" sz="3200" dirty="0"/>
              <a:t>　　　　　　　　（兼現存リスクマネジャの</a:t>
            </a:r>
            <a:r>
              <a:rPr lang="en-US" altLang="ja-JP" sz="3200" dirty="0"/>
              <a:t>CPD</a:t>
            </a:r>
            <a:r>
              <a:rPr lang="ja-JP" altLang="en-US" sz="3200" dirty="0"/>
              <a:t>）とする</a:t>
            </a:r>
            <a:endParaRPr lang="ja-JP" sz="3200" dirty="0"/>
          </a:p>
        </p:txBody>
      </p:sp>
      <p:graphicFrame>
        <p:nvGraphicFramePr>
          <p:cNvPr id="9" name="コンテンツ プレースホルダー 8">
            <a:extLst>
              <a:ext uri="{FF2B5EF4-FFF2-40B4-BE49-F238E27FC236}">
                <a16:creationId xmlns:a16="http://schemas.microsoft.com/office/drawing/2014/main" id="{AB4DAAE0-AD8E-C9F6-B2A9-9EDBFCA0D541}"/>
              </a:ext>
            </a:extLst>
          </p:cNvPr>
          <p:cNvGraphicFramePr>
            <a:graphicFrameLocks noGrp="1"/>
          </p:cNvGraphicFramePr>
          <p:nvPr>
            <p:ph idx="15"/>
            <p:extLst>
              <p:ext uri="{D42A27DB-BD31-4B8C-83A1-F6EECF244321}">
                <p14:modId xmlns:p14="http://schemas.microsoft.com/office/powerpoint/2010/main" val="2524630801"/>
              </p:ext>
            </p:extLst>
          </p:nvPr>
        </p:nvGraphicFramePr>
        <p:xfrm>
          <a:off x="428625" y="2381250"/>
          <a:ext cx="11468100" cy="4001351"/>
        </p:xfrm>
        <a:graphic>
          <a:graphicData uri="http://schemas.openxmlformats.org/drawingml/2006/table">
            <a:tbl>
              <a:tblPr>
                <a:tableStyleId>{69012ECD-51FC-41F1-AA8D-1B2483CD663E}</a:tableStyleId>
              </a:tblPr>
              <a:tblGrid>
                <a:gridCol w="694732">
                  <a:extLst>
                    <a:ext uri="{9D8B030D-6E8A-4147-A177-3AD203B41FA5}">
                      <a16:colId xmlns:a16="http://schemas.microsoft.com/office/drawing/2014/main" val="3065792957"/>
                    </a:ext>
                  </a:extLst>
                </a:gridCol>
                <a:gridCol w="2184879">
                  <a:extLst>
                    <a:ext uri="{9D8B030D-6E8A-4147-A177-3AD203B41FA5}">
                      <a16:colId xmlns:a16="http://schemas.microsoft.com/office/drawing/2014/main" val="1529179572"/>
                    </a:ext>
                  </a:extLst>
                </a:gridCol>
                <a:gridCol w="1825738">
                  <a:extLst>
                    <a:ext uri="{9D8B030D-6E8A-4147-A177-3AD203B41FA5}">
                      <a16:colId xmlns:a16="http://schemas.microsoft.com/office/drawing/2014/main" val="4161259843"/>
                    </a:ext>
                  </a:extLst>
                </a:gridCol>
                <a:gridCol w="4543425">
                  <a:extLst>
                    <a:ext uri="{9D8B030D-6E8A-4147-A177-3AD203B41FA5}">
                      <a16:colId xmlns:a16="http://schemas.microsoft.com/office/drawing/2014/main" val="2787679259"/>
                    </a:ext>
                  </a:extLst>
                </a:gridCol>
                <a:gridCol w="2219326">
                  <a:extLst>
                    <a:ext uri="{9D8B030D-6E8A-4147-A177-3AD203B41FA5}">
                      <a16:colId xmlns:a16="http://schemas.microsoft.com/office/drawing/2014/main" val="279931648"/>
                    </a:ext>
                  </a:extLst>
                </a:gridCol>
              </a:tblGrid>
              <a:tr h="358568">
                <a:tc>
                  <a:txBody>
                    <a:bodyPr/>
                    <a:lstStyle/>
                    <a:p>
                      <a:pPr algn="ctr" fontAlgn="ctr"/>
                      <a:r>
                        <a:rPr lang="ja-JP" altLang="en-US" sz="1800" u="none" strike="noStrike" dirty="0">
                          <a:effectLst/>
                          <a:latin typeface="ＭＳ Ｐゴシック" panose="020B0600070205080204" pitchFamily="50" charset="-128"/>
                          <a:ea typeface="ＭＳ Ｐゴシック" panose="020B0600070205080204" pitchFamily="50" charset="-128"/>
                        </a:rPr>
                        <a:t>回</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fontAlgn="ctr"/>
                      <a:r>
                        <a:rPr lang="ja-JP" altLang="en-US" sz="1800" u="none" strike="noStrike" dirty="0">
                          <a:effectLst/>
                          <a:latin typeface="ＭＳ Ｐゴシック" panose="020B0600070205080204" pitchFamily="50" charset="-128"/>
                          <a:ea typeface="ＭＳ Ｐゴシック" panose="020B0600070205080204" pitchFamily="50" charset="-128"/>
                        </a:rPr>
                        <a:t>日時</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fontAlgn="ctr"/>
                      <a:r>
                        <a:rPr lang="ja-JP" altLang="en-US" sz="1800" u="none" strike="noStrike" dirty="0">
                          <a:effectLst/>
                          <a:latin typeface="ＭＳ Ｐゴシック" panose="020B0600070205080204" pitchFamily="50" charset="-128"/>
                          <a:ea typeface="ＭＳ Ｐゴシック" panose="020B0600070205080204" pitchFamily="50" charset="-128"/>
                        </a:rPr>
                        <a:t>場所</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fontAlgn="ctr"/>
                      <a:r>
                        <a:rPr lang="ja-JP" altLang="en-US" sz="1800" u="none" strike="noStrike">
                          <a:effectLst/>
                          <a:latin typeface="ＭＳ Ｐゴシック" panose="020B0600070205080204" pitchFamily="50" charset="-128"/>
                          <a:ea typeface="ＭＳ Ｐゴシック" panose="020B0600070205080204" pitchFamily="50" charset="-128"/>
                        </a:rPr>
                        <a:t>テーマ・話題</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fontAlgn="ctr"/>
                      <a:r>
                        <a:rPr lang="ja-JP" altLang="en-US" sz="1800" u="none" strike="noStrike">
                          <a:effectLst/>
                          <a:latin typeface="ＭＳ Ｐゴシック" panose="020B0600070205080204" pitchFamily="50" charset="-128"/>
                          <a:ea typeface="ＭＳ Ｐゴシック" panose="020B0600070205080204" pitchFamily="50" charset="-128"/>
                        </a:rPr>
                        <a:t>講師</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84556060"/>
                  </a:ext>
                </a:extLst>
              </a:tr>
              <a:tr h="358568">
                <a:tc rowSpan="4">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第</a:t>
                      </a:r>
                      <a:r>
                        <a:rPr lang="en-US" altLang="ja-JP" sz="1800" u="none" strike="noStrike" dirty="0">
                          <a:effectLst/>
                          <a:latin typeface="ＭＳ Ｐゴシック" panose="020B0600070205080204" pitchFamily="50" charset="-128"/>
                          <a:ea typeface="ＭＳ Ｐゴシック" panose="020B0600070205080204" pitchFamily="50" charset="-128"/>
                        </a:rPr>
                        <a:t>1</a:t>
                      </a:r>
                      <a:r>
                        <a:rPr lang="ja-JP" altLang="en-US" sz="1800" u="none" strike="noStrike" dirty="0">
                          <a:effectLst/>
                          <a:latin typeface="ＭＳ Ｐゴシック" panose="020B0600070205080204" pitchFamily="50" charset="-128"/>
                          <a:ea typeface="ＭＳ Ｐゴシック" panose="020B0600070205080204" pitchFamily="50" charset="-128"/>
                        </a:rPr>
                        <a:t>回</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rowSpan="4">
                  <a:txBody>
                    <a:bodyPr/>
                    <a:lstStyle/>
                    <a:p>
                      <a:pPr algn="l" fontAlgn="ctr"/>
                      <a:r>
                        <a:rPr lang="en-US" altLang="ja-JP" sz="1800" u="none" strike="noStrike" dirty="0">
                          <a:effectLst/>
                          <a:latin typeface="ＭＳ Ｐゴシック" panose="020B0600070205080204" pitchFamily="50" charset="-128"/>
                          <a:ea typeface="ＭＳ Ｐゴシック" panose="020B0600070205080204" pitchFamily="50" charset="-128"/>
                        </a:rPr>
                        <a:t>2024</a:t>
                      </a:r>
                      <a:r>
                        <a:rPr lang="ja-JP" altLang="en-US" sz="1800" u="none" strike="noStrike" dirty="0">
                          <a:effectLst/>
                          <a:latin typeface="ＭＳ Ｐゴシック" panose="020B0600070205080204" pitchFamily="50" charset="-128"/>
                          <a:ea typeface="ＭＳ Ｐゴシック" panose="020B0600070205080204" pitchFamily="50" charset="-128"/>
                        </a:rPr>
                        <a:t>年</a:t>
                      </a:r>
                      <a:r>
                        <a:rPr lang="en-US" altLang="ja-JP" sz="1800" u="none" strike="noStrike" dirty="0">
                          <a:effectLst/>
                          <a:latin typeface="ＭＳ Ｐゴシック" panose="020B0600070205080204" pitchFamily="50" charset="-128"/>
                          <a:ea typeface="ＭＳ Ｐゴシック" panose="020B0600070205080204" pitchFamily="50" charset="-128"/>
                        </a:rPr>
                        <a:t>7</a:t>
                      </a:r>
                      <a:r>
                        <a:rPr lang="ja-JP" altLang="en-US" sz="1800" u="none" strike="noStrike" dirty="0">
                          <a:effectLst/>
                          <a:latin typeface="ＭＳ Ｐゴシック" panose="020B0600070205080204" pitchFamily="50" charset="-128"/>
                          <a:ea typeface="ＭＳ Ｐゴシック" panose="020B0600070205080204" pitchFamily="50" charset="-128"/>
                        </a:rPr>
                        <a:t>月</a:t>
                      </a:r>
                      <a:r>
                        <a:rPr lang="en-US" altLang="ja-JP" sz="1800" u="none" strike="noStrike" dirty="0">
                          <a:effectLst/>
                          <a:latin typeface="ＭＳ Ｐゴシック" panose="020B0600070205080204" pitchFamily="50" charset="-128"/>
                          <a:ea typeface="ＭＳ Ｐゴシック" panose="020B0600070205080204" pitchFamily="50" charset="-128"/>
                        </a:rPr>
                        <a:t>27</a:t>
                      </a:r>
                      <a:r>
                        <a:rPr lang="ja-JP" altLang="en-US" sz="1800" u="none" strike="noStrike" dirty="0">
                          <a:effectLst/>
                          <a:latin typeface="ＭＳ Ｐゴシック" panose="020B0600070205080204" pitchFamily="50" charset="-128"/>
                          <a:ea typeface="ＭＳ Ｐゴシック" panose="020B0600070205080204" pitchFamily="50" charset="-128"/>
                        </a:rPr>
                        <a:t>日（土）</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800" u="none" strike="noStrike" dirty="0">
                          <a:effectLst/>
                          <a:latin typeface="ＭＳ Ｐゴシック" panose="020B0600070205080204" pitchFamily="50" charset="-128"/>
                          <a:ea typeface="ＭＳ Ｐゴシック" panose="020B0600070205080204" pitchFamily="50" charset="-128"/>
                        </a:rPr>
                        <a:t>14:00</a:t>
                      </a:r>
                      <a:r>
                        <a:rPr lang="ja-JP" altLang="en-US" sz="1800" u="none" strike="noStrike" dirty="0">
                          <a:effectLst/>
                          <a:latin typeface="ＭＳ Ｐゴシック" panose="020B0600070205080204" pitchFamily="50" charset="-128"/>
                          <a:ea typeface="ＭＳ Ｐゴシック" panose="020B0600070205080204" pitchFamily="50" charset="-128"/>
                        </a:rPr>
                        <a:t>～</a:t>
                      </a:r>
                      <a:r>
                        <a:rPr lang="en-US" altLang="ja-JP" sz="1800" u="none" strike="noStrike" dirty="0">
                          <a:effectLst/>
                          <a:latin typeface="ＭＳ Ｐゴシック" panose="020B0600070205080204" pitchFamily="50" charset="-128"/>
                          <a:ea typeface="ＭＳ Ｐゴシック" panose="020B0600070205080204" pitchFamily="50" charset="-128"/>
                        </a:rPr>
                        <a:t>17:00</a:t>
                      </a:r>
                      <a:r>
                        <a:rPr lang="ja-JP" altLang="en-US" sz="1800" u="none" strike="noStrike" dirty="0">
                          <a:effectLst/>
                          <a:latin typeface="ＭＳ Ｐゴシック" panose="020B0600070205080204" pitchFamily="50" charset="-128"/>
                          <a:ea typeface="ＭＳ Ｐゴシック" panose="020B0600070205080204" pitchFamily="50" charset="-128"/>
                        </a:rPr>
                        <a:t>（</a:t>
                      </a:r>
                      <a:r>
                        <a:rPr lang="en-US" altLang="ja-JP" sz="1800" u="none" strike="noStrike" dirty="0">
                          <a:effectLst/>
                          <a:latin typeface="ＭＳ Ｐゴシック" panose="020B0600070205080204" pitchFamily="50" charset="-128"/>
                          <a:ea typeface="ＭＳ Ｐゴシック" panose="020B0600070205080204" pitchFamily="50" charset="-128"/>
                        </a:rPr>
                        <a:t>3hr</a:t>
                      </a:r>
                      <a:r>
                        <a:rPr lang="ja-JP" altLang="en-US" sz="1800" u="none" strike="noStrike" dirty="0">
                          <a:effectLst/>
                          <a:latin typeface="ＭＳ Ｐゴシック" panose="020B0600070205080204" pitchFamily="50" charset="-128"/>
                          <a:ea typeface="ＭＳ Ｐゴシック" panose="020B0600070205080204" pitchFamily="50" charset="-128"/>
                        </a:rPr>
                        <a:t>）</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rowSpan="4">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大阪大学中之島</a:t>
                      </a:r>
                      <a:endParaRPr lang="en-US" altLang="ja-JP" sz="18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センター</a:t>
                      </a:r>
                      <a:r>
                        <a:rPr lang="en-US" altLang="ja-JP" sz="1800" u="none" strike="noStrike" dirty="0">
                          <a:effectLst/>
                          <a:latin typeface="ＭＳ Ｐゴシック" panose="020B0600070205080204" pitchFamily="50" charset="-128"/>
                          <a:ea typeface="ＭＳ Ｐゴシック" panose="020B0600070205080204" pitchFamily="50" charset="-128"/>
                        </a:rPr>
                        <a:t>6E+6F</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a:effectLst/>
                          <a:latin typeface="ＭＳ Ｐゴシック" panose="020B0600070205080204" pitchFamily="50" charset="-128"/>
                          <a:ea typeface="ＭＳ Ｐゴシック" panose="020B0600070205080204" pitchFamily="50" charset="-128"/>
                        </a:rPr>
                        <a:t>現地＋オンライン</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（テーマ）リスク学の考え方を身につける</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60756093"/>
                  </a:ext>
                </a:extLst>
              </a:tr>
              <a:tr h="391398">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「リスク学を知らないと人生で損をする」（</a:t>
                      </a:r>
                      <a:r>
                        <a:rPr lang="en-US" altLang="ja-JP" sz="1800" u="none" strike="noStrike" dirty="0">
                          <a:effectLst/>
                          <a:latin typeface="ＭＳ Ｐゴシック" panose="020B0600070205080204" pitchFamily="50" charset="-128"/>
                          <a:ea typeface="ＭＳ Ｐゴシック" panose="020B0600070205080204" pitchFamily="50" charset="-128"/>
                        </a:rPr>
                        <a:t>60</a:t>
                      </a:r>
                      <a:r>
                        <a:rPr lang="ja-JP" altLang="en-US" sz="1800" u="none" strike="noStrike" dirty="0">
                          <a:effectLst/>
                          <a:latin typeface="ＭＳ Ｐゴシック" panose="020B0600070205080204" pitchFamily="50" charset="-128"/>
                          <a:ea typeface="ＭＳ Ｐゴシック" panose="020B0600070205080204" pitchFamily="50" charset="-128"/>
                        </a:rPr>
                        <a:t>分）</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zh-CN" altLang="en-US" sz="1800" u="none" strike="noStrike" dirty="0">
                          <a:effectLst/>
                          <a:latin typeface="ＭＳ Ｐゴシック" panose="020B0600070205080204" pitchFamily="50" charset="-128"/>
                          <a:ea typeface="ＭＳ Ｐゴシック" panose="020B0600070205080204" pitchFamily="50" charset="-128"/>
                        </a:rPr>
                        <a:t>米田 稔 京都大学</a:t>
                      </a:r>
                      <a:endParaRPr lang="zh-CN"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56858849"/>
                  </a:ext>
                </a:extLst>
              </a:tr>
              <a:tr h="358568">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「新しい技術と向き合うために役に立つリスク学の知見」（</a:t>
                      </a:r>
                      <a:r>
                        <a:rPr lang="en-US" altLang="ja-JP" sz="1800" u="none" strike="noStrike" dirty="0">
                          <a:effectLst/>
                          <a:latin typeface="ＭＳ Ｐゴシック" panose="020B0600070205080204" pitchFamily="50" charset="-128"/>
                          <a:ea typeface="ＭＳ Ｐゴシック" panose="020B0600070205080204" pitchFamily="50" charset="-128"/>
                        </a:rPr>
                        <a:t>60</a:t>
                      </a:r>
                      <a:r>
                        <a:rPr lang="ja-JP" altLang="en-US" sz="1800" u="none" strike="noStrike" dirty="0">
                          <a:effectLst/>
                          <a:latin typeface="ＭＳ Ｐゴシック" panose="020B0600070205080204" pitchFamily="50" charset="-128"/>
                          <a:ea typeface="ＭＳ Ｐゴシック" panose="020B0600070205080204" pitchFamily="50" charset="-128"/>
                        </a:rPr>
                        <a:t>分）</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zh-CN" altLang="en-US" sz="1800" u="none" strike="noStrike" dirty="0">
                          <a:effectLst/>
                          <a:latin typeface="ＭＳ Ｐゴシック" panose="020B0600070205080204" pitchFamily="50" charset="-128"/>
                          <a:ea typeface="ＭＳ Ｐゴシック" panose="020B0600070205080204" pitchFamily="50" charset="-128"/>
                        </a:rPr>
                        <a:t>岸本充生 大阪大学</a:t>
                      </a:r>
                      <a:endParaRPr lang="zh-CN"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15915718"/>
                  </a:ext>
                </a:extLst>
              </a:tr>
              <a:tr h="358568">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zh-TW" altLang="en-US" sz="1800" u="none" strike="noStrike" dirty="0">
                          <a:effectLst/>
                          <a:latin typeface="ＭＳ Ｐゴシック" panose="020B0600070205080204" pitchFamily="50" charset="-128"/>
                          <a:ea typeface="ＭＳ Ｐゴシック" panose="020B0600070205080204" pitchFamily="50" charset="-128"/>
                        </a:rPr>
                        <a:t>質疑応答＋自由討議（</a:t>
                      </a:r>
                      <a:r>
                        <a:rPr lang="en-US" altLang="zh-TW" sz="1800" u="none" strike="noStrike" dirty="0">
                          <a:effectLst/>
                          <a:latin typeface="ＭＳ Ｐゴシック" panose="020B0600070205080204" pitchFamily="50" charset="-128"/>
                          <a:ea typeface="ＭＳ Ｐゴシック" panose="020B0600070205080204" pitchFamily="50" charset="-128"/>
                        </a:rPr>
                        <a:t>55</a:t>
                      </a:r>
                      <a:r>
                        <a:rPr lang="zh-TW" altLang="en-US" sz="1800" u="none" strike="noStrike" dirty="0">
                          <a:effectLst/>
                          <a:latin typeface="ＭＳ Ｐゴシック" panose="020B0600070205080204" pitchFamily="50" charset="-128"/>
                          <a:ea typeface="ＭＳ Ｐゴシック" panose="020B0600070205080204" pitchFamily="50" charset="-128"/>
                        </a:rPr>
                        <a:t>分）</a:t>
                      </a:r>
                      <a:endParaRPr lang="zh-TW"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zh-CN" altLang="en-US" sz="1800" u="none" strike="noStrike">
                          <a:effectLst/>
                          <a:latin typeface="ＭＳ Ｐゴシック" panose="020B0600070205080204" pitchFamily="50" charset="-128"/>
                          <a:ea typeface="ＭＳ Ｐゴシック" panose="020B0600070205080204" pitchFamily="50" charset="-128"/>
                        </a:rPr>
                        <a:t>竹田宜人 北海道大学</a:t>
                      </a:r>
                      <a:endParaRPr lang="zh-CN"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76277285"/>
                  </a:ext>
                </a:extLst>
              </a:tr>
              <a:tr h="480890">
                <a:tc rowSpan="2">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第</a:t>
                      </a:r>
                      <a:r>
                        <a:rPr lang="en-US" altLang="ja-JP" sz="1800" u="none" strike="noStrike" dirty="0">
                          <a:effectLst/>
                          <a:latin typeface="ＭＳ Ｐゴシック" panose="020B0600070205080204" pitchFamily="50" charset="-128"/>
                          <a:ea typeface="ＭＳ Ｐゴシック" panose="020B0600070205080204" pitchFamily="50" charset="-128"/>
                        </a:rPr>
                        <a:t>2</a:t>
                      </a:r>
                      <a:r>
                        <a:rPr lang="ja-JP" altLang="en-US" sz="1800" u="none" strike="noStrike" dirty="0">
                          <a:effectLst/>
                          <a:latin typeface="ＭＳ Ｐゴシック" panose="020B0600070205080204" pitchFamily="50" charset="-128"/>
                          <a:ea typeface="ＭＳ Ｐゴシック" panose="020B0600070205080204" pitchFamily="50" charset="-128"/>
                        </a:rPr>
                        <a:t>回</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rowSpan="2">
                  <a:txBody>
                    <a:bodyPr/>
                    <a:lstStyle/>
                    <a:p>
                      <a:pPr algn="l" fontAlgn="ctr"/>
                      <a:r>
                        <a:rPr lang="en-US" altLang="ja-JP" sz="1800" u="none" strike="noStrike" dirty="0">
                          <a:effectLst/>
                          <a:latin typeface="ＭＳ Ｐゴシック" panose="020B0600070205080204" pitchFamily="50" charset="-128"/>
                          <a:ea typeface="ＭＳ Ｐゴシック" panose="020B0600070205080204" pitchFamily="50" charset="-128"/>
                        </a:rPr>
                        <a:t>2024</a:t>
                      </a:r>
                      <a:r>
                        <a:rPr lang="ja-JP" altLang="en-US" sz="1800" u="none" strike="noStrike" dirty="0">
                          <a:effectLst/>
                          <a:latin typeface="ＭＳ Ｐゴシック" panose="020B0600070205080204" pitchFamily="50" charset="-128"/>
                          <a:ea typeface="ＭＳ Ｐゴシック" panose="020B0600070205080204" pitchFamily="50" charset="-128"/>
                        </a:rPr>
                        <a:t>年</a:t>
                      </a:r>
                      <a:r>
                        <a:rPr lang="en-US" altLang="ja-JP" sz="1800" u="none" strike="noStrike" dirty="0">
                          <a:effectLst/>
                          <a:latin typeface="ＭＳ Ｐゴシック" panose="020B0600070205080204" pitchFamily="50" charset="-128"/>
                          <a:ea typeface="ＭＳ Ｐゴシック" panose="020B0600070205080204" pitchFamily="50" charset="-128"/>
                        </a:rPr>
                        <a:t>11</a:t>
                      </a:r>
                      <a:r>
                        <a:rPr lang="ja-JP" altLang="en-US" sz="1800" u="none" strike="noStrike" dirty="0">
                          <a:effectLst/>
                          <a:latin typeface="ＭＳ Ｐゴシック" panose="020B0600070205080204" pitchFamily="50" charset="-128"/>
                          <a:ea typeface="ＭＳ Ｐゴシック" panose="020B0600070205080204" pitchFamily="50" charset="-128"/>
                        </a:rPr>
                        <a:t>月</a:t>
                      </a:r>
                      <a:r>
                        <a:rPr lang="en-US" altLang="ja-JP" sz="1800" u="none" strike="noStrike" dirty="0">
                          <a:effectLst/>
                          <a:latin typeface="ＭＳ Ｐゴシック" panose="020B0600070205080204" pitchFamily="50" charset="-128"/>
                          <a:ea typeface="ＭＳ Ｐゴシック" panose="020B0600070205080204" pitchFamily="50" charset="-128"/>
                        </a:rPr>
                        <a:t>27</a:t>
                      </a:r>
                      <a:r>
                        <a:rPr lang="ja-JP" altLang="en-US" sz="1800" u="none" strike="noStrike" dirty="0">
                          <a:effectLst/>
                          <a:latin typeface="ＭＳ Ｐゴシック" panose="020B0600070205080204" pitchFamily="50" charset="-128"/>
                          <a:ea typeface="ＭＳ Ｐゴシック" panose="020B0600070205080204" pitchFamily="50" charset="-128"/>
                        </a:rPr>
                        <a:t>日（土）</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800" u="none" strike="noStrike" dirty="0">
                          <a:effectLst/>
                          <a:latin typeface="ＭＳ Ｐゴシック" panose="020B0600070205080204" pitchFamily="50" charset="-128"/>
                          <a:ea typeface="ＭＳ Ｐゴシック" panose="020B0600070205080204" pitchFamily="50" charset="-128"/>
                        </a:rPr>
                        <a:t>15:10</a:t>
                      </a:r>
                      <a:r>
                        <a:rPr lang="ja-JP" altLang="en-US" sz="1800" u="none" strike="noStrike" dirty="0">
                          <a:effectLst/>
                          <a:latin typeface="ＭＳ Ｐゴシック" panose="020B0600070205080204" pitchFamily="50" charset="-128"/>
                          <a:ea typeface="ＭＳ Ｐゴシック" panose="020B0600070205080204" pitchFamily="50" charset="-128"/>
                        </a:rPr>
                        <a:t>～</a:t>
                      </a:r>
                      <a:r>
                        <a:rPr lang="en-US" altLang="ja-JP" sz="1800" u="none" strike="noStrike" dirty="0">
                          <a:effectLst/>
                          <a:latin typeface="ＭＳ Ｐゴシック" panose="020B0600070205080204" pitchFamily="50" charset="-128"/>
                          <a:ea typeface="ＭＳ Ｐゴシック" panose="020B0600070205080204" pitchFamily="50" charset="-128"/>
                        </a:rPr>
                        <a:t>16:40</a:t>
                      </a:r>
                      <a:r>
                        <a:rPr lang="ja-JP" altLang="en-US" sz="1800" u="none" strike="noStrike" dirty="0">
                          <a:effectLst/>
                          <a:latin typeface="ＭＳ Ｐゴシック" panose="020B0600070205080204" pitchFamily="50" charset="-128"/>
                          <a:ea typeface="ＭＳ Ｐゴシック" panose="020B0600070205080204" pitchFamily="50" charset="-128"/>
                        </a:rPr>
                        <a:t>（</a:t>
                      </a:r>
                      <a:r>
                        <a:rPr lang="en-US" altLang="ja-JP" sz="1800" u="none" strike="noStrike" dirty="0">
                          <a:effectLst/>
                          <a:latin typeface="ＭＳ Ｐゴシック" panose="020B0600070205080204" pitchFamily="50" charset="-128"/>
                          <a:ea typeface="ＭＳ Ｐゴシック" panose="020B0600070205080204" pitchFamily="50" charset="-128"/>
                        </a:rPr>
                        <a:t>1.5hr</a:t>
                      </a:r>
                      <a:r>
                        <a:rPr lang="ja-JP" altLang="en-US" sz="1800" u="none" strike="noStrike" dirty="0">
                          <a:effectLst/>
                          <a:latin typeface="ＭＳ Ｐゴシック" panose="020B0600070205080204" pitchFamily="50" charset="-128"/>
                          <a:ea typeface="ＭＳ Ｐゴシック" panose="020B0600070205080204" pitchFamily="50" charset="-128"/>
                        </a:rPr>
                        <a:t>）</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rowSpan="2">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静岡県立大学草薙キャンパス</a:t>
                      </a:r>
                      <a:endParaRPr lang="en-US" altLang="ja-JP" sz="18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オンライン</a:t>
                      </a: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（日本リスク学会年次大会セミナーを</a:t>
                      </a:r>
                      <a:r>
                        <a:rPr lang="en-US" altLang="ja-JP" sz="1800" u="none" strike="noStrike" dirty="0">
                          <a:effectLst/>
                          <a:latin typeface="ＭＳ Ｐゴシック" panose="020B0600070205080204" pitchFamily="50" charset="-128"/>
                          <a:ea typeface="ＭＳ Ｐゴシック" panose="020B0600070205080204" pitchFamily="50" charset="-128"/>
                        </a:rPr>
                        <a:t>WEB</a:t>
                      </a:r>
                      <a:r>
                        <a:rPr lang="ja-JP" altLang="en-US" sz="1800" u="none" strike="noStrike" dirty="0">
                          <a:effectLst/>
                          <a:latin typeface="ＭＳ Ｐゴシック" panose="020B0600070205080204" pitchFamily="50" charset="-128"/>
                          <a:ea typeface="ＭＳ Ｐゴシック" panose="020B0600070205080204" pitchFamily="50" charset="-128"/>
                        </a:rPr>
                        <a:t>配信）</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ja-JP" altLang="en-US" sz="1800" u="none" strike="noStrike">
                          <a:effectLst/>
                          <a:latin typeface="ＭＳ Ｐゴシック" panose="020B0600070205080204" pitchFamily="50" charset="-128"/>
                          <a:ea typeface="ＭＳ Ｐゴシック" panose="020B0600070205080204" pitchFamily="50" charset="-128"/>
                        </a:rPr>
                        <a:t>　</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3403492"/>
                  </a:ext>
                </a:extLst>
              </a:tr>
              <a:tr h="391398">
                <a:tc vMerge="1">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「伊豆半島の自然災害と地震・津波対策」</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zh-CN" altLang="en-US" sz="1800" u="none" strike="noStrike" dirty="0">
                          <a:effectLst/>
                          <a:latin typeface="ＭＳ Ｐゴシック" panose="020B0600070205080204" pitchFamily="50" charset="-128"/>
                          <a:ea typeface="ＭＳ Ｐゴシック" panose="020B0600070205080204" pitchFamily="50" charset="-128"/>
                        </a:rPr>
                        <a:t>板坂孝司 静岡県</a:t>
                      </a:r>
                      <a:endParaRPr lang="zh-CN"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59949444"/>
                  </a:ext>
                </a:extLst>
              </a:tr>
              <a:tr h="358568">
                <a:tc rowSpan="3">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第</a:t>
                      </a:r>
                      <a:r>
                        <a:rPr lang="en-US" altLang="ja-JP" sz="1800" u="none" strike="noStrike" dirty="0">
                          <a:effectLst/>
                          <a:latin typeface="ＭＳ Ｐゴシック" panose="020B0600070205080204" pitchFamily="50" charset="-128"/>
                          <a:ea typeface="ＭＳ Ｐゴシック" panose="020B0600070205080204" pitchFamily="50" charset="-128"/>
                        </a:rPr>
                        <a:t>3</a:t>
                      </a:r>
                      <a:r>
                        <a:rPr lang="ja-JP" altLang="en-US" sz="1800" u="none" strike="noStrike" dirty="0">
                          <a:effectLst/>
                          <a:latin typeface="ＭＳ Ｐゴシック" panose="020B0600070205080204" pitchFamily="50" charset="-128"/>
                          <a:ea typeface="ＭＳ Ｐゴシック" panose="020B0600070205080204" pitchFamily="50" charset="-128"/>
                        </a:rPr>
                        <a:t>回</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rowSpan="3">
                  <a:txBody>
                    <a:bodyPr/>
                    <a:lstStyle/>
                    <a:p>
                      <a:pPr algn="l" fontAlgn="ctr"/>
                      <a:r>
                        <a:rPr lang="en-US" altLang="ja-JP" sz="1800" u="none" strike="noStrike" dirty="0">
                          <a:effectLst/>
                          <a:latin typeface="ＭＳ Ｐゴシック" panose="020B0600070205080204" pitchFamily="50" charset="-128"/>
                          <a:ea typeface="ＭＳ Ｐゴシック" panose="020B0600070205080204" pitchFamily="50" charset="-128"/>
                        </a:rPr>
                        <a:t>2025</a:t>
                      </a:r>
                      <a:r>
                        <a:rPr lang="ja-JP" altLang="en-US" sz="1800" u="none" strike="noStrike" dirty="0">
                          <a:effectLst/>
                          <a:latin typeface="ＭＳ Ｐゴシック" panose="020B0600070205080204" pitchFamily="50" charset="-128"/>
                          <a:ea typeface="ＭＳ Ｐゴシック" panose="020B0600070205080204" pitchFamily="50" charset="-128"/>
                        </a:rPr>
                        <a:t>年</a:t>
                      </a:r>
                      <a:r>
                        <a:rPr lang="en-US" altLang="ja-JP" sz="1800" u="none" strike="noStrike" dirty="0">
                          <a:effectLst/>
                          <a:latin typeface="ＭＳ Ｐゴシック" panose="020B0600070205080204" pitchFamily="50" charset="-128"/>
                          <a:ea typeface="ＭＳ Ｐゴシック" panose="020B0600070205080204" pitchFamily="50" charset="-128"/>
                        </a:rPr>
                        <a:t>2</a:t>
                      </a:r>
                      <a:r>
                        <a:rPr lang="ja-JP" altLang="en-US" sz="1800" u="none" strike="noStrike" dirty="0">
                          <a:effectLst/>
                          <a:latin typeface="ＭＳ Ｐゴシック" panose="020B0600070205080204" pitchFamily="50" charset="-128"/>
                          <a:ea typeface="ＭＳ Ｐゴシック" panose="020B0600070205080204" pitchFamily="50" charset="-128"/>
                        </a:rPr>
                        <a:t>月</a:t>
                      </a:r>
                      <a:r>
                        <a:rPr lang="en-US" altLang="ja-JP" sz="1800" u="none" strike="noStrike" dirty="0">
                          <a:effectLst/>
                          <a:latin typeface="ＭＳ Ｐゴシック" panose="020B0600070205080204" pitchFamily="50" charset="-128"/>
                          <a:ea typeface="ＭＳ Ｐゴシック" panose="020B0600070205080204" pitchFamily="50" charset="-128"/>
                        </a:rPr>
                        <a:t>8</a:t>
                      </a:r>
                      <a:r>
                        <a:rPr lang="ja-JP" altLang="en-US" sz="1800" u="none" strike="noStrike" dirty="0">
                          <a:effectLst/>
                          <a:latin typeface="ＭＳ Ｐゴシック" panose="020B0600070205080204" pitchFamily="50" charset="-128"/>
                          <a:ea typeface="ＭＳ Ｐゴシック" panose="020B0600070205080204" pitchFamily="50" charset="-128"/>
                        </a:rPr>
                        <a:t>日（土）</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800" u="none" strike="noStrike" dirty="0">
                          <a:effectLst/>
                          <a:latin typeface="ＭＳ Ｐゴシック" panose="020B0600070205080204" pitchFamily="50" charset="-128"/>
                          <a:ea typeface="ＭＳ Ｐゴシック" panose="020B0600070205080204" pitchFamily="50" charset="-128"/>
                        </a:rPr>
                        <a:t>14:00</a:t>
                      </a:r>
                      <a:r>
                        <a:rPr lang="ja-JP" altLang="en-US" sz="1800" u="none" strike="noStrike" dirty="0">
                          <a:effectLst/>
                          <a:latin typeface="ＭＳ Ｐゴシック" panose="020B0600070205080204" pitchFamily="50" charset="-128"/>
                          <a:ea typeface="ＭＳ Ｐゴシック" panose="020B0600070205080204" pitchFamily="50" charset="-128"/>
                        </a:rPr>
                        <a:t>～</a:t>
                      </a:r>
                      <a:r>
                        <a:rPr lang="en-US" altLang="ja-JP" sz="1800" u="none" strike="noStrike" dirty="0">
                          <a:effectLst/>
                          <a:latin typeface="ＭＳ Ｐゴシック" panose="020B0600070205080204" pitchFamily="50" charset="-128"/>
                          <a:ea typeface="ＭＳ Ｐゴシック" panose="020B0600070205080204" pitchFamily="50" charset="-128"/>
                        </a:rPr>
                        <a:t>17:00</a:t>
                      </a:r>
                      <a:r>
                        <a:rPr lang="ja-JP" altLang="en-US" sz="1800" u="none" strike="noStrike" dirty="0">
                          <a:effectLst/>
                          <a:latin typeface="ＭＳ Ｐゴシック" panose="020B0600070205080204" pitchFamily="50" charset="-128"/>
                          <a:ea typeface="ＭＳ Ｐゴシック" panose="020B0600070205080204" pitchFamily="50" charset="-128"/>
                        </a:rPr>
                        <a:t>（</a:t>
                      </a:r>
                      <a:r>
                        <a:rPr lang="en-US" altLang="ja-JP" sz="1800" u="none" strike="noStrike" dirty="0">
                          <a:effectLst/>
                          <a:latin typeface="ＭＳ Ｐゴシック" panose="020B0600070205080204" pitchFamily="50" charset="-128"/>
                          <a:ea typeface="ＭＳ Ｐゴシック" panose="020B0600070205080204" pitchFamily="50" charset="-128"/>
                        </a:rPr>
                        <a:t>3hr</a:t>
                      </a:r>
                      <a:r>
                        <a:rPr lang="ja-JP" altLang="en-US" sz="1800" u="none" strike="noStrike" dirty="0">
                          <a:effectLst/>
                          <a:latin typeface="ＭＳ Ｐゴシック" panose="020B0600070205080204" pitchFamily="50" charset="-128"/>
                          <a:ea typeface="ＭＳ Ｐゴシック" panose="020B0600070205080204" pitchFamily="50" charset="-128"/>
                        </a:rPr>
                        <a:t>）</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rowSpan="3">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大阪大学中之島</a:t>
                      </a:r>
                      <a:endParaRPr lang="en-US" altLang="ja-JP" sz="18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センター</a:t>
                      </a:r>
                      <a:r>
                        <a:rPr lang="en-US" altLang="ja-JP" sz="1800" u="none" strike="noStrike" dirty="0">
                          <a:effectLst/>
                          <a:latin typeface="ＭＳ Ｐゴシック" panose="020B0600070205080204" pitchFamily="50" charset="-128"/>
                          <a:ea typeface="ＭＳ Ｐゴシック" panose="020B0600070205080204" pitchFamily="50" charset="-128"/>
                        </a:rPr>
                        <a:t>6A</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a:effectLst/>
                          <a:latin typeface="ＭＳ Ｐゴシック" panose="020B0600070205080204" pitchFamily="50" charset="-128"/>
                          <a:ea typeface="ＭＳ Ｐゴシック" panose="020B0600070205080204" pitchFamily="50" charset="-128"/>
                        </a:rPr>
                        <a:t>現地＋オンライン</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（テーマ）基準値から考えるリスク学</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　</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9684281"/>
                  </a:ext>
                </a:extLst>
              </a:tr>
              <a:tr h="391398">
                <a:tc vMerge="1">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「基準値から考えるリスク学」（</a:t>
                      </a:r>
                      <a:r>
                        <a:rPr lang="en-US" altLang="ja-JP" sz="1800" u="none" strike="noStrike" dirty="0">
                          <a:effectLst/>
                          <a:latin typeface="ＭＳ Ｐゴシック" panose="020B0600070205080204" pitchFamily="50" charset="-128"/>
                          <a:ea typeface="ＭＳ Ｐゴシック" panose="020B0600070205080204" pitchFamily="50" charset="-128"/>
                        </a:rPr>
                        <a:t>90</a:t>
                      </a:r>
                      <a:r>
                        <a:rPr lang="ja-JP" altLang="en-US" sz="1800" u="none" strike="noStrike" dirty="0">
                          <a:effectLst/>
                          <a:latin typeface="ＭＳ Ｐゴシック" panose="020B0600070205080204" pitchFamily="50" charset="-128"/>
                          <a:ea typeface="ＭＳ Ｐゴシック" panose="020B0600070205080204" pitchFamily="50" charset="-128"/>
                        </a:rPr>
                        <a:t>分）</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zh-CN" altLang="en-US" sz="1800" u="none" strike="noStrike" dirty="0">
                          <a:effectLst/>
                          <a:latin typeface="ＭＳ Ｐゴシック" panose="020B0600070205080204" pitchFamily="50" charset="-128"/>
                          <a:ea typeface="ＭＳ Ｐゴシック" panose="020B0600070205080204" pitchFamily="50" charset="-128"/>
                        </a:rPr>
                        <a:t>村上 道夫 大阪大学</a:t>
                      </a:r>
                      <a:endParaRPr lang="zh-CN"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83642598"/>
                  </a:ext>
                </a:extLst>
              </a:tr>
              <a:tr h="358568">
                <a:tc vMerge="1">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vMerge="1">
                  <a:txBody>
                    <a:bodyPr/>
                    <a:lstStyle/>
                    <a:p>
                      <a:pPr algn="l"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ja-JP" altLang="en-US" sz="1800" u="none" strike="noStrike" dirty="0">
                          <a:effectLst/>
                          <a:latin typeface="ＭＳ Ｐゴシック" panose="020B0600070205080204" pitchFamily="50" charset="-128"/>
                          <a:ea typeface="ＭＳ Ｐゴシック" panose="020B0600070205080204" pitchFamily="50" charset="-128"/>
                        </a:rPr>
                        <a:t>「基準値とリスクコミュニケーション」</a:t>
                      </a:r>
                      <a:r>
                        <a:rPr lang="en-US" altLang="ja-JP" sz="1800" u="none" strike="noStrike" dirty="0">
                          <a:effectLst/>
                          <a:latin typeface="ＭＳ Ｐゴシック" panose="020B0600070205080204" pitchFamily="50" charset="-128"/>
                          <a:ea typeface="ＭＳ Ｐゴシック" panose="020B0600070205080204" pitchFamily="50" charset="-128"/>
                        </a:rPr>
                        <a:t>(80</a:t>
                      </a:r>
                      <a:r>
                        <a:rPr lang="ja-JP" altLang="en-US" sz="1800" u="none" strike="noStrike" dirty="0">
                          <a:effectLst/>
                          <a:latin typeface="ＭＳ Ｐゴシック" panose="020B0600070205080204" pitchFamily="50" charset="-128"/>
                          <a:ea typeface="ＭＳ Ｐゴシック" panose="020B0600070205080204" pitchFamily="50" charset="-128"/>
                        </a:rPr>
                        <a:t>分）</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fontAlgn="ctr"/>
                      <a:r>
                        <a:rPr lang="zh-CN" altLang="en-US" sz="1800" u="none" strike="noStrike" dirty="0">
                          <a:effectLst/>
                          <a:latin typeface="ＭＳ Ｐゴシック" panose="020B0600070205080204" pitchFamily="50" charset="-128"/>
                          <a:ea typeface="ＭＳ Ｐゴシック" panose="020B0600070205080204" pitchFamily="50" charset="-128"/>
                        </a:rPr>
                        <a:t>竹田宜人 北海道大学</a:t>
                      </a:r>
                      <a:endParaRPr lang="zh-CN"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87" marR="4787" marT="4787"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3516342"/>
                  </a:ext>
                </a:extLst>
              </a:tr>
            </a:tbl>
          </a:graphicData>
        </a:graphic>
      </p:graphicFrame>
    </p:spTree>
    <p:extLst>
      <p:ext uri="{BB962C8B-B14F-4D97-AF65-F5344CB8AC3E}">
        <p14:creationId xmlns:p14="http://schemas.microsoft.com/office/powerpoint/2010/main" val="85326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74677-9A5F-09B1-68DD-8C38EF23950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E2EF14-CEAA-B15B-2246-B8BB34C1F034}"/>
              </a:ext>
            </a:extLst>
          </p:cNvPr>
          <p:cNvSpPr>
            <a:spLocks noGrp="1"/>
          </p:cNvSpPr>
          <p:nvPr>
            <p:ph type="title"/>
          </p:nvPr>
        </p:nvSpPr>
        <p:spPr>
          <a:xfrm>
            <a:off x="1063214" y="190499"/>
            <a:ext cx="10157236" cy="1219201"/>
          </a:xfrm>
        </p:spPr>
        <p:txBody>
          <a:bodyPr rtlCol="0"/>
          <a:lstStyle>
            <a:defPPr>
              <a:defRPr lang="ja-JP"/>
            </a:defPPr>
          </a:lstStyle>
          <a:p>
            <a:pPr rtl="0"/>
            <a:r>
              <a:rPr lang="ja-JP" altLang="en-US" dirty="0"/>
              <a:t>セミナー開催手順・役割分担（例：第</a:t>
            </a:r>
            <a:r>
              <a:rPr lang="en-US" altLang="ja-JP" dirty="0"/>
              <a:t>3</a:t>
            </a:r>
            <a:r>
              <a:rPr lang="ja-JP" altLang="en-US" dirty="0"/>
              <a:t>回）</a:t>
            </a:r>
            <a:endParaRPr lang="ja-JP" dirty="0"/>
          </a:p>
        </p:txBody>
      </p:sp>
      <p:graphicFrame>
        <p:nvGraphicFramePr>
          <p:cNvPr id="3" name="表 2">
            <a:extLst>
              <a:ext uri="{FF2B5EF4-FFF2-40B4-BE49-F238E27FC236}">
                <a16:creationId xmlns:a16="http://schemas.microsoft.com/office/drawing/2014/main" id="{32A5E4BC-CD35-EA6E-B855-DB5714BA4A9B}"/>
              </a:ext>
            </a:extLst>
          </p:cNvPr>
          <p:cNvGraphicFramePr>
            <a:graphicFrameLocks noGrp="1"/>
          </p:cNvGraphicFramePr>
          <p:nvPr>
            <p:extLst>
              <p:ext uri="{D42A27DB-BD31-4B8C-83A1-F6EECF244321}">
                <p14:modId xmlns:p14="http://schemas.microsoft.com/office/powerpoint/2010/main" val="2777696389"/>
              </p:ext>
            </p:extLst>
          </p:nvPr>
        </p:nvGraphicFramePr>
        <p:xfrm>
          <a:off x="581025" y="1600200"/>
          <a:ext cx="11029950" cy="5067301"/>
        </p:xfrm>
        <a:graphic>
          <a:graphicData uri="http://schemas.openxmlformats.org/drawingml/2006/table">
            <a:tbl>
              <a:tblPr firstRow="1" firstCol="1" bandRow="1">
                <a:tableStyleId>{69012ECD-51FC-41F1-AA8D-1B2483CD663E}</a:tableStyleId>
              </a:tblPr>
              <a:tblGrid>
                <a:gridCol w="743401">
                  <a:extLst>
                    <a:ext uri="{9D8B030D-6E8A-4147-A177-3AD203B41FA5}">
                      <a16:colId xmlns:a16="http://schemas.microsoft.com/office/drawing/2014/main" val="300847963"/>
                    </a:ext>
                  </a:extLst>
                </a:gridCol>
                <a:gridCol w="3276149">
                  <a:extLst>
                    <a:ext uri="{9D8B030D-6E8A-4147-A177-3AD203B41FA5}">
                      <a16:colId xmlns:a16="http://schemas.microsoft.com/office/drawing/2014/main" val="1321209373"/>
                    </a:ext>
                  </a:extLst>
                </a:gridCol>
                <a:gridCol w="3648075">
                  <a:extLst>
                    <a:ext uri="{9D8B030D-6E8A-4147-A177-3AD203B41FA5}">
                      <a16:colId xmlns:a16="http://schemas.microsoft.com/office/drawing/2014/main" val="2923736205"/>
                    </a:ext>
                  </a:extLst>
                </a:gridCol>
                <a:gridCol w="3362325">
                  <a:extLst>
                    <a:ext uri="{9D8B030D-6E8A-4147-A177-3AD203B41FA5}">
                      <a16:colId xmlns:a16="http://schemas.microsoft.com/office/drawing/2014/main" val="1461586518"/>
                    </a:ext>
                  </a:extLst>
                </a:gridCol>
              </a:tblGrid>
              <a:tr h="380368">
                <a:tc>
                  <a:txBody>
                    <a:bodyPr/>
                    <a:lstStyle/>
                    <a:p>
                      <a:pPr algn="ctr"/>
                      <a:r>
                        <a:rPr lang="en-US" sz="2000" kern="100" dirty="0">
                          <a:effectLst/>
                          <a:latin typeface="ＭＳ Ｐゴシック" panose="020B0600070205080204" pitchFamily="50" charset="-128"/>
                          <a:ea typeface="ＭＳ Ｐゴシック" panose="020B0600070205080204" pitchFamily="50" charset="-128"/>
                        </a:rPr>
                        <a:t>No</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ja-JP" sz="2000" kern="100" dirty="0">
                          <a:effectLst/>
                          <a:latin typeface="ＭＳ Ｐゴシック" panose="020B0600070205080204" pitchFamily="50" charset="-128"/>
                          <a:ea typeface="ＭＳ Ｐゴシック" panose="020B0600070205080204" pitchFamily="50" charset="-128"/>
                        </a:rPr>
                        <a:t>日本リスク学会</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ja-JP" sz="2000" kern="100" dirty="0">
                          <a:effectLst/>
                          <a:latin typeface="ＭＳ Ｐゴシック" panose="020B0600070205080204" pitchFamily="50" charset="-128"/>
                          <a:ea typeface="ＭＳ Ｐゴシック" panose="020B0600070205080204" pitchFamily="50" charset="-128"/>
                        </a:rPr>
                        <a:t>ＪＲＭＮ</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ja-JP" sz="2000" kern="100">
                          <a:effectLst/>
                          <a:latin typeface="ＭＳ Ｐゴシック" panose="020B0600070205080204" pitchFamily="50" charset="-128"/>
                          <a:ea typeface="ＭＳ Ｐゴシック" panose="020B0600070205080204" pitchFamily="50" charset="-128"/>
                        </a:rPr>
                        <a:t>備考</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3195809"/>
                  </a:ext>
                </a:extLst>
              </a:tr>
              <a:tr h="516629">
                <a:tc>
                  <a:txBody>
                    <a:bodyPr/>
                    <a:lstStyle/>
                    <a:p>
                      <a:pPr algn="ctr">
                        <a:lnSpc>
                          <a:spcPts val="1400"/>
                        </a:lnSpc>
                      </a:pPr>
                      <a:r>
                        <a:rPr lang="en-US" sz="2000" kern="100" dirty="0">
                          <a:effectLst/>
                          <a:latin typeface="ＭＳ Ｐゴシック" panose="020B0600070205080204" pitchFamily="50" charset="-128"/>
                          <a:ea typeface="ＭＳ Ｐゴシック" panose="020B0600070205080204" pitchFamily="50" charset="-128"/>
                        </a:rPr>
                        <a:t>1</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dirty="0">
                          <a:effectLst/>
                          <a:latin typeface="ＭＳ Ｐゴシック" panose="020B0600070205080204" pitchFamily="50" charset="-128"/>
                          <a:ea typeface="ＭＳ Ｐゴシック" panose="020B0600070205080204" pitchFamily="50" charset="-128"/>
                        </a:rPr>
                        <a:t>セミナーの内容、日時、場所、講師決定</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8</a:t>
                      </a:r>
                      <a:r>
                        <a:rPr lang="ja-JP" sz="2000" kern="100" dirty="0">
                          <a:effectLst/>
                          <a:latin typeface="ＭＳ Ｐゴシック" panose="020B0600070205080204" pitchFamily="50" charset="-128"/>
                          <a:ea typeface="ＭＳ Ｐゴシック" panose="020B0600070205080204" pitchFamily="50" charset="-128"/>
                        </a:rPr>
                        <a:t>日竹田先生メール</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128161"/>
                  </a:ext>
                </a:extLst>
              </a:tr>
              <a:tr h="362420">
                <a:tc>
                  <a:txBody>
                    <a:bodyPr/>
                    <a:lstStyle/>
                    <a:p>
                      <a:pPr algn="ctr">
                        <a:lnSpc>
                          <a:spcPts val="1400"/>
                        </a:lnSpc>
                      </a:pPr>
                      <a:r>
                        <a:rPr lang="ja-JP" sz="2000" kern="100">
                          <a:effectLst/>
                          <a:latin typeface="ＭＳ Ｐゴシック" panose="020B0600070205080204" pitchFamily="50" charset="-128"/>
                          <a:ea typeface="ＭＳ Ｐゴシック" panose="020B0600070205080204" pitchFamily="50" charset="-128"/>
                        </a:rPr>
                        <a:t>２</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dirty="0">
                          <a:effectLst/>
                          <a:latin typeface="ＭＳ Ｐゴシック" panose="020B0600070205080204" pitchFamily="50" charset="-128"/>
                          <a:ea typeface="ＭＳ Ｐゴシック" panose="020B0600070205080204" pitchFamily="50" charset="-128"/>
                        </a:rPr>
                        <a:t>セミナー案内チラシ</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案</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作成</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14</a:t>
                      </a:r>
                      <a:r>
                        <a:rPr lang="ja-JP" sz="2000" kern="100" dirty="0">
                          <a:effectLst/>
                          <a:latin typeface="ＭＳ Ｐゴシック" panose="020B0600070205080204" pitchFamily="50" charset="-128"/>
                          <a:ea typeface="ＭＳ Ｐゴシック" panose="020B0600070205080204" pitchFamily="50" charset="-128"/>
                        </a:rPr>
                        <a:t>日竹田先生メール</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2607582"/>
                  </a:ext>
                </a:extLst>
              </a:tr>
              <a:tr h="394743">
                <a:tc>
                  <a:txBody>
                    <a:bodyPr/>
                    <a:lstStyle/>
                    <a:p>
                      <a:pPr algn="ctr">
                        <a:lnSpc>
                          <a:spcPts val="1400"/>
                        </a:lnSpc>
                      </a:pPr>
                      <a:r>
                        <a:rPr lang="en-US" sz="2000" kern="100">
                          <a:effectLst/>
                          <a:latin typeface="ＭＳ Ｐゴシック" panose="020B0600070205080204" pitchFamily="50" charset="-128"/>
                          <a:ea typeface="ＭＳ Ｐゴシック" panose="020B0600070205080204" pitchFamily="50" charset="-128"/>
                        </a:rPr>
                        <a:t>3</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dirty="0">
                          <a:effectLst/>
                          <a:latin typeface="ＭＳ Ｐゴシック" panose="020B0600070205080204" pitchFamily="50" charset="-128"/>
                          <a:ea typeface="ＭＳ Ｐゴシック" panose="020B0600070205080204" pitchFamily="50" charset="-128"/>
                        </a:rPr>
                        <a:t>会場の仮申し込み</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15</a:t>
                      </a:r>
                      <a:r>
                        <a:rPr lang="ja-JP" sz="2000" kern="100" dirty="0">
                          <a:effectLst/>
                          <a:latin typeface="ＭＳ Ｐゴシック" panose="020B0600070205080204" pitchFamily="50" charset="-128"/>
                          <a:ea typeface="ＭＳ Ｐゴシック" panose="020B0600070205080204" pitchFamily="50" charset="-128"/>
                        </a:rPr>
                        <a:t>日</a:t>
                      </a: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20</a:t>
                      </a:r>
                      <a:r>
                        <a:rPr lang="ja-JP" sz="2000" kern="100" dirty="0">
                          <a:effectLst/>
                          <a:latin typeface="ＭＳ Ｐゴシック" panose="020B0600070205080204" pitchFamily="50" charset="-128"/>
                          <a:ea typeface="ＭＳ Ｐゴシック" panose="020B0600070205080204" pitchFamily="50" charset="-128"/>
                        </a:rPr>
                        <a:t>日本申込</a:t>
                      </a:r>
                      <a:r>
                        <a:rPr lang="en-US" sz="2000" kern="100" dirty="0">
                          <a:effectLst/>
                          <a:latin typeface="ＭＳ Ｐゴシック" panose="020B0600070205080204" pitchFamily="50" charset="-128"/>
                          <a:ea typeface="ＭＳ Ｐゴシック" panose="020B0600070205080204" pitchFamily="50" charset="-128"/>
                        </a:rPr>
                        <a:t>)</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86043"/>
                  </a:ext>
                </a:extLst>
              </a:tr>
              <a:tr h="531642">
                <a:tc>
                  <a:txBody>
                    <a:bodyPr/>
                    <a:lstStyle/>
                    <a:p>
                      <a:pPr algn="ctr">
                        <a:lnSpc>
                          <a:spcPts val="1400"/>
                        </a:lnSpc>
                      </a:pPr>
                      <a:r>
                        <a:rPr lang="en-US" sz="2000" kern="100">
                          <a:effectLst/>
                          <a:latin typeface="ＭＳ Ｐゴシック" panose="020B0600070205080204" pitchFamily="50" charset="-128"/>
                          <a:ea typeface="ＭＳ Ｐゴシック" panose="020B0600070205080204" pitchFamily="50" charset="-128"/>
                        </a:rPr>
                        <a:t>4</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a:effectLst/>
                          <a:latin typeface="ＭＳ Ｐゴシック" panose="020B0600070205080204" pitchFamily="50" charset="-128"/>
                          <a:ea typeface="ＭＳ Ｐゴシック" panose="020B0600070205080204" pitchFamily="50" charset="-128"/>
                        </a:rPr>
                        <a:t> </a:t>
                      </a:r>
                      <a:endParaRPr lang="ja-JP" sz="2000" kern="100">
                        <a:effectLst/>
                        <a:latin typeface="ＭＳ Ｐゴシック" panose="020B0600070205080204" pitchFamily="50" charset="-128"/>
                        <a:ea typeface="ＭＳ Ｐゴシック" panose="020B0600070205080204" pitchFamily="50" charset="-128"/>
                      </a:endParaRPr>
                    </a:p>
                    <a:p>
                      <a:pPr algn="l">
                        <a:lnSpc>
                          <a:spcPts val="2000"/>
                        </a:lnSpc>
                      </a:pPr>
                      <a:r>
                        <a:rPr lang="en-US" sz="2000" kern="100">
                          <a:effectLst/>
                          <a:latin typeface="ＭＳ Ｐゴシック" panose="020B0600070205080204" pitchFamily="50" charset="-128"/>
                          <a:ea typeface="ＭＳ Ｐゴシック" panose="020B0600070205080204" pitchFamily="50" charset="-128"/>
                        </a:rPr>
                        <a:t> </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dirty="0">
                          <a:effectLst/>
                          <a:latin typeface="ＭＳ Ｐゴシック" panose="020B0600070205080204" pitchFamily="50" charset="-128"/>
                          <a:ea typeface="ＭＳ Ｐゴシック" panose="020B0600070205080204" pitchFamily="50" charset="-128"/>
                        </a:rPr>
                        <a:t>申込フォーム案作成</a:t>
                      </a:r>
                      <a:r>
                        <a:rPr lang="ja-JP" alt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登録内容変更・不参加連絡フォーム作成</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20</a:t>
                      </a:r>
                      <a:r>
                        <a:rPr lang="ja-JP" sz="2000" kern="100" dirty="0">
                          <a:effectLst/>
                          <a:latin typeface="ＭＳ Ｐゴシック" panose="020B0600070205080204" pitchFamily="50" charset="-128"/>
                          <a:ea typeface="ＭＳ Ｐゴシック" panose="020B0600070205080204" pitchFamily="50" charset="-128"/>
                        </a:rPr>
                        <a:t>日</a:t>
                      </a:r>
                    </a:p>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3448790"/>
                  </a:ext>
                </a:extLst>
              </a:tr>
              <a:tr h="516629">
                <a:tc>
                  <a:txBody>
                    <a:bodyPr/>
                    <a:lstStyle/>
                    <a:p>
                      <a:pPr algn="ctr">
                        <a:lnSpc>
                          <a:spcPts val="1400"/>
                        </a:lnSpc>
                      </a:pPr>
                      <a:r>
                        <a:rPr lang="en-US" sz="2000" kern="100">
                          <a:effectLst/>
                          <a:latin typeface="ＭＳ Ｐゴシック" panose="020B0600070205080204" pitchFamily="50" charset="-128"/>
                          <a:ea typeface="ＭＳ Ｐゴシック" panose="020B0600070205080204" pitchFamily="50" charset="-128"/>
                        </a:rPr>
                        <a:t>5</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a:effectLst/>
                          <a:latin typeface="ＭＳ Ｐゴシック" panose="020B0600070205080204" pitchFamily="50" charset="-128"/>
                          <a:ea typeface="ＭＳ Ｐゴシック" panose="020B0600070205080204" pitchFamily="50" charset="-128"/>
                        </a:rPr>
                        <a:t> </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dirty="0">
                          <a:effectLst/>
                          <a:latin typeface="ＭＳ Ｐゴシック" panose="020B0600070205080204" pitchFamily="50" charset="-128"/>
                          <a:ea typeface="ＭＳ Ｐゴシック" panose="020B0600070205080204" pitchFamily="50" charset="-128"/>
                        </a:rPr>
                        <a:t>建設コンサルタント協会</a:t>
                      </a:r>
                      <a:r>
                        <a:rPr lang="en-US" sz="2000" kern="100" dirty="0">
                          <a:effectLst/>
                          <a:latin typeface="ＭＳ Ｐゴシック" panose="020B0600070205080204" pitchFamily="50" charset="-128"/>
                          <a:ea typeface="ＭＳ Ｐゴシック" panose="020B0600070205080204" pitchFamily="50" charset="-128"/>
                        </a:rPr>
                        <a:t>CPD</a:t>
                      </a:r>
                      <a:r>
                        <a:rPr lang="ja-JP" sz="2000" kern="100" dirty="0">
                          <a:effectLst/>
                          <a:latin typeface="ＭＳ Ｐゴシック" panose="020B0600070205080204" pitchFamily="50" charset="-128"/>
                          <a:ea typeface="ＭＳ Ｐゴシック" panose="020B0600070205080204" pitchFamily="50" charset="-128"/>
                        </a:rPr>
                        <a:t>認定プログラム申請</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20</a:t>
                      </a:r>
                      <a:r>
                        <a:rPr lang="ja-JP" sz="2000" kern="100" dirty="0">
                          <a:effectLst/>
                          <a:latin typeface="ＭＳ Ｐゴシック" panose="020B0600070205080204" pitchFamily="50" charset="-128"/>
                          <a:ea typeface="ＭＳ Ｐゴシック" panose="020B0600070205080204" pitchFamily="50" charset="-128"/>
                        </a:rPr>
                        <a:t>日</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修正</a:t>
                      </a: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日</a:t>
                      </a:r>
                      <a:r>
                        <a:rPr lang="en-US" sz="2000" kern="100" dirty="0">
                          <a:effectLst/>
                          <a:latin typeface="ＭＳ Ｐゴシック" panose="020B0600070205080204" pitchFamily="50" charset="-128"/>
                          <a:ea typeface="ＭＳ Ｐゴシック" panose="020B0600070205080204" pitchFamily="50" charset="-128"/>
                        </a:rPr>
                        <a:t>)</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320892"/>
                  </a:ext>
                </a:extLst>
              </a:tr>
              <a:tr h="516629">
                <a:tc>
                  <a:txBody>
                    <a:bodyPr/>
                    <a:lstStyle/>
                    <a:p>
                      <a:pPr algn="ctr">
                        <a:lnSpc>
                          <a:spcPts val="1400"/>
                        </a:lnSpc>
                      </a:pPr>
                      <a:r>
                        <a:rPr lang="en-US" sz="2000" kern="100">
                          <a:effectLst/>
                          <a:latin typeface="ＭＳ Ｐゴシック" panose="020B0600070205080204" pitchFamily="50" charset="-128"/>
                          <a:ea typeface="ＭＳ Ｐゴシック" panose="020B0600070205080204" pitchFamily="50" charset="-128"/>
                        </a:rPr>
                        <a:t>6</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a:effectLst/>
                          <a:latin typeface="ＭＳ Ｐゴシック" panose="020B0600070205080204" pitchFamily="50" charset="-128"/>
                          <a:ea typeface="ＭＳ Ｐゴシック" panose="020B0600070205080204" pitchFamily="50" charset="-128"/>
                        </a:rPr>
                        <a:t> </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dirty="0">
                          <a:effectLst/>
                          <a:latin typeface="ＭＳ Ｐゴシック" panose="020B0600070205080204" pitchFamily="50" charset="-128"/>
                          <a:ea typeface="ＭＳ Ｐゴシック" panose="020B0600070205080204" pitchFamily="50" charset="-128"/>
                        </a:rPr>
                        <a:t>建設コンサルタント協会</a:t>
                      </a:r>
                      <a:r>
                        <a:rPr lang="en-US" sz="2000" kern="100" dirty="0">
                          <a:effectLst/>
                          <a:latin typeface="ＭＳ Ｐゴシック" panose="020B0600070205080204" pitchFamily="50" charset="-128"/>
                          <a:ea typeface="ＭＳ Ｐゴシック" panose="020B0600070205080204" pitchFamily="50" charset="-128"/>
                        </a:rPr>
                        <a:t>CPD</a:t>
                      </a:r>
                      <a:r>
                        <a:rPr lang="ja-JP" sz="2000" kern="100" dirty="0">
                          <a:effectLst/>
                          <a:latin typeface="ＭＳ Ｐゴシック" panose="020B0600070205080204" pitchFamily="50" charset="-128"/>
                          <a:ea typeface="ＭＳ Ｐゴシック" panose="020B0600070205080204" pitchFamily="50" charset="-128"/>
                        </a:rPr>
                        <a:t>ホームページ公開</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25</a:t>
                      </a:r>
                      <a:r>
                        <a:rPr lang="ja-JP" sz="2000" kern="100" dirty="0">
                          <a:effectLst/>
                          <a:latin typeface="ＭＳ Ｐゴシック" panose="020B0600070205080204" pitchFamily="50" charset="-128"/>
                          <a:ea typeface="ＭＳ Ｐゴシック" panose="020B0600070205080204" pitchFamily="50" charset="-128"/>
                        </a:rPr>
                        <a:t>日</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修正版</a:t>
                      </a: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14</a:t>
                      </a:r>
                      <a:r>
                        <a:rPr lang="ja-JP" sz="2000" kern="100" dirty="0">
                          <a:effectLst/>
                          <a:latin typeface="ＭＳ Ｐゴシック" panose="020B0600070205080204" pitchFamily="50" charset="-128"/>
                          <a:ea typeface="ＭＳ Ｐゴシック" panose="020B0600070205080204" pitchFamily="50" charset="-128"/>
                        </a:rPr>
                        <a:t>日</a:t>
                      </a:r>
                      <a:r>
                        <a:rPr lang="en-US" sz="2000" kern="100" dirty="0">
                          <a:effectLst/>
                          <a:latin typeface="ＭＳ Ｐゴシック" panose="020B0600070205080204" pitchFamily="50" charset="-128"/>
                          <a:ea typeface="ＭＳ Ｐゴシック" panose="020B0600070205080204" pitchFamily="50" charset="-128"/>
                        </a:rPr>
                        <a:t>)</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18281"/>
                  </a:ext>
                </a:extLst>
              </a:tr>
              <a:tr h="371219">
                <a:tc>
                  <a:txBody>
                    <a:bodyPr/>
                    <a:lstStyle/>
                    <a:p>
                      <a:pPr algn="ctr">
                        <a:lnSpc>
                          <a:spcPts val="1400"/>
                        </a:lnSpc>
                      </a:pPr>
                      <a:r>
                        <a:rPr lang="en-US" sz="2000" kern="100">
                          <a:effectLst/>
                          <a:latin typeface="ＭＳ Ｐゴシック" panose="020B0600070205080204" pitchFamily="50" charset="-128"/>
                          <a:ea typeface="ＭＳ Ｐゴシック" panose="020B0600070205080204" pitchFamily="50" charset="-128"/>
                        </a:rPr>
                        <a:t>7</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a:effectLst/>
                          <a:latin typeface="ＭＳ Ｐゴシック" panose="020B0600070205080204" pitchFamily="50" charset="-128"/>
                          <a:ea typeface="ＭＳ Ｐゴシック" panose="020B0600070205080204" pitchFamily="50" charset="-128"/>
                        </a:rPr>
                        <a:t>セミナー案内チラシ完成</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10</a:t>
                      </a:r>
                      <a:r>
                        <a:rPr lang="ja-JP" sz="2000" kern="100" dirty="0">
                          <a:effectLst/>
                          <a:latin typeface="ＭＳ Ｐゴシック" panose="020B0600070205080204" pitchFamily="50" charset="-128"/>
                          <a:ea typeface="ＭＳ Ｐゴシック" panose="020B0600070205080204" pitchFamily="50" charset="-128"/>
                        </a:rPr>
                        <a:t>日竹田先生メール</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7705297"/>
                  </a:ext>
                </a:extLst>
              </a:tr>
              <a:tr h="516629">
                <a:tc>
                  <a:txBody>
                    <a:bodyPr/>
                    <a:lstStyle/>
                    <a:p>
                      <a:pPr algn="ctr">
                        <a:lnSpc>
                          <a:spcPts val="1400"/>
                        </a:lnSpc>
                      </a:pPr>
                      <a:r>
                        <a:rPr lang="en-US" sz="2000" kern="100">
                          <a:effectLst/>
                          <a:latin typeface="ＭＳ Ｐゴシック" panose="020B0600070205080204" pitchFamily="50" charset="-128"/>
                          <a:ea typeface="ＭＳ Ｐゴシック" panose="020B0600070205080204" pitchFamily="50" charset="-128"/>
                        </a:rPr>
                        <a:t>8</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a:effectLst/>
                          <a:latin typeface="ＭＳ Ｐゴシック" panose="020B0600070205080204" pitchFamily="50" charset="-128"/>
                          <a:ea typeface="ＭＳ Ｐゴシック" panose="020B0600070205080204" pitchFamily="50" charset="-128"/>
                        </a:rPr>
                        <a:t> </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a:effectLst/>
                          <a:latin typeface="ＭＳ Ｐゴシック" panose="020B0600070205080204" pitchFamily="50" charset="-128"/>
                          <a:ea typeface="ＭＳ Ｐゴシック" panose="020B0600070205080204" pitchFamily="50" charset="-128"/>
                        </a:rPr>
                        <a:t>JRMN</a:t>
                      </a:r>
                      <a:r>
                        <a:rPr lang="ja-JP" sz="2000" kern="100">
                          <a:effectLst/>
                          <a:latin typeface="ＭＳ Ｐゴシック" panose="020B0600070205080204" pitchFamily="50" charset="-128"/>
                          <a:ea typeface="ＭＳ Ｐゴシック" panose="020B0600070205080204" pitchFamily="50" charset="-128"/>
                        </a:rPr>
                        <a:t>会員へのメール連絡</a:t>
                      </a:r>
                    </a:p>
                    <a:p>
                      <a:pPr algn="l">
                        <a:lnSpc>
                          <a:spcPts val="2000"/>
                        </a:lnSpc>
                      </a:pPr>
                      <a:r>
                        <a:rPr lang="en-US" sz="2000" kern="100">
                          <a:effectLst/>
                          <a:latin typeface="ＭＳ Ｐゴシック" panose="020B0600070205080204" pitchFamily="50" charset="-128"/>
                          <a:ea typeface="ＭＳ Ｐゴシック" panose="020B0600070205080204" pitchFamily="50" charset="-128"/>
                        </a:rPr>
                        <a:t>FACEBOOK</a:t>
                      </a:r>
                      <a:r>
                        <a:rPr lang="ja-JP" sz="2000" kern="100">
                          <a:effectLst/>
                          <a:latin typeface="ＭＳ Ｐゴシック" panose="020B0600070205080204" pitchFamily="50" charset="-128"/>
                          <a:ea typeface="ＭＳ Ｐゴシック" panose="020B0600070205080204" pitchFamily="50" charset="-128"/>
                        </a:rPr>
                        <a:t>による広報</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日広報開始</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061739"/>
                  </a:ext>
                </a:extLst>
              </a:tr>
              <a:tr h="516629">
                <a:tc>
                  <a:txBody>
                    <a:bodyPr/>
                    <a:lstStyle/>
                    <a:p>
                      <a:pPr algn="ctr">
                        <a:lnSpc>
                          <a:spcPts val="1400"/>
                        </a:lnSpc>
                      </a:pPr>
                      <a:r>
                        <a:rPr lang="en-US" sz="2000" kern="100">
                          <a:effectLst/>
                          <a:latin typeface="ＭＳ Ｐゴシック" panose="020B0600070205080204" pitchFamily="50" charset="-128"/>
                          <a:ea typeface="ＭＳ Ｐゴシック" panose="020B0600070205080204" pitchFamily="50" charset="-128"/>
                        </a:rPr>
                        <a:t>9</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a:effectLst/>
                          <a:latin typeface="ＭＳ Ｐゴシック" panose="020B0600070205080204" pitchFamily="50" charset="-128"/>
                          <a:ea typeface="ＭＳ Ｐゴシック" panose="020B0600070205080204" pitchFamily="50" charset="-128"/>
                        </a:rPr>
                        <a:t>日本リスク学会会員への案内メール</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a:effectLst/>
                          <a:latin typeface="ＭＳ Ｐゴシック" panose="020B0600070205080204" pitchFamily="50" charset="-128"/>
                          <a:ea typeface="ＭＳ Ｐゴシック" panose="020B0600070205080204" pitchFamily="50" charset="-128"/>
                        </a:rPr>
                        <a:t>建設コンサルタント協会</a:t>
                      </a:r>
                      <a:r>
                        <a:rPr lang="en-US" sz="2000" kern="100">
                          <a:effectLst/>
                          <a:latin typeface="ＭＳ Ｐゴシック" panose="020B0600070205080204" pitchFamily="50" charset="-128"/>
                          <a:ea typeface="ＭＳ Ｐゴシック" panose="020B0600070205080204" pitchFamily="50" charset="-128"/>
                        </a:rPr>
                        <a:t>CPD</a:t>
                      </a:r>
                      <a:r>
                        <a:rPr lang="ja-JP" sz="2000" kern="100">
                          <a:effectLst/>
                          <a:latin typeface="ＭＳ Ｐゴシック" panose="020B0600070205080204" pitchFamily="50" charset="-128"/>
                          <a:ea typeface="ＭＳ Ｐゴシック" panose="020B0600070205080204" pitchFamily="50" charset="-128"/>
                        </a:rPr>
                        <a:t>変更手続き完了</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14</a:t>
                      </a:r>
                      <a:r>
                        <a:rPr lang="ja-JP" sz="2000" kern="100" dirty="0">
                          <a:effectLst/>
                          <a:latin typeface="ＭＳ Ｐゴシック" panose="020B0600070205080204" pitchFamily="50" charset="-128"/>
                          <a:ea typeface="ＭＳ Ｐゴシック" panose="020B0600070205080204" pitchFamily="50" charset="-128"/>
                        </a:rPr>
                        <a:t>日</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305001"/>
                  </a:ext>
                </a:extLst>
              </a:tr>
              <a:tr h="443764">
                <a:tc>
                  <a:txBody>
                    <a:bodyPr/>
                    <a:lstStyle/>
                    <a:p>
                      <a:pPr algn="ctr">
                        <a:lnSpc>
                          <a:spcPts val="1400"/>
                        </a:lnSpc>
                      </a:pPr>
                      <a:r>
                        <a:rPr lang="en-US" sz="2000" kern="100">
                          <a:effectLst/>
                          <a:latin typeface="ＭＳ Ｐゴシック" panose="020B0600070205080204" pitchFamily="50" charset="-128"/>
                          <a:ea typeface="ＭＳ Ｐゴシック" panose="020B0600070205080204" pitchFamily="50" charset="-128"/>
                        </a:rPr>
                        <a:t>10</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ja-JP" sz="2000" kern="100">
                          <a:effectLst/>
                          <a:latin typeface="ＭＳ Ｐゴシック" panose="020B0600070205080204" pitchFamily="50" charset="-128"/>
                          <a:ea typeface="ＭＳ Ｐゴシック" panose="020B0600070205080204" pitchFamily="50" charset="-128"/>
                        </a:rPr>
                        <a:t>ﾘｽｸﾏﾈｼﾞｬへのメール連絡</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000"/>
                        </a:lnSpc>
                      </a:pP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15</a:t>
                      </a:r>
                      <a:r>
                        <a:rPr lang="ja-JP" sz="2000" kern="100" dirty="0">
                          <a:effectLst/>
                          <a:latin typeface="ＭＳ Ｐゴシック" panose="020B0600070205080204" pitchFamily="50" charset="-128"/>
                          <a:ea typeface="ＭＳ Ｐゴシック" panose="020B0600070205080204" pitchFamily="50" charset="-128"/>
                        </a:rPr>
                        <a:t>日</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7187739"/>
                  </a:ext>
                </a:extLst>
              </a:tr>
            </a:tbl>
          </a:graphicData>
        </a:graphic>
      </p:graphicFrame>
    </p:spTree>
    <p:extLst>
      <p:ext uri="{BB962C8B-B14F-4D97-AF65-F5344CB8AC3E}">
        <p14:creationId xmlns:p14="http://schemas.microsoft.com/office/powerpoint/2010/main" val="236293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2E6E3-AAD9-4779-BEA8-AE1F9D51136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544654-8561-E3DA-8F39-9A555C004536}"/>
              </a:ext>
            </a:extLst>
          </p:cNvPr>
          <p:cNvSpPr>
            <a:spLocks noGrp="1"/>
          </p:cNvSpPr>
          <p:nvPr>
            <p:ph type="title"/>
          </p:nvPr>
        </p:nvSpPr>
        <p:spPr>
          <a:xfrm>
            <a:off x="581025" y="190499"/>
            <a:ext cx="10953749" cy="1219201"/>
          </a:xfrm>
        </p:spPr>
        <p:txBody>
          <a:bodyPr rtlCol="0"/>
          <a:lstStyle>
            <a:defPPr>
              <a:defRPr lang="ja-JP"/>
            </a:defPPr>
          </a:lstStyle>
          <a:p>
            <a:pPr rtl="0"/>
            <a:r>
              <a:rPr lang="ja-JP" altLang="en-US" dirty="0"/>
              <a:t>セミナー開催手順・役割分担（例：第</a:t>
            </a:r>
            <a:r>
              <a:rPr lang="en-US" altLang="ja-JP" dirty="0"/>
              <a:t>3</a:t>
            </a:r>
            <a:r>
              <a:rPr lang="ja-JP" altLang="en-US" dirty="0"/>
              <a:t>回続き）</a:t>
            </a:r>
            <a:endParaRPr lang="ja-JP" dirty="0"/>
          </a:p>
        </p:txBody>
      </p:sp>
      <p:graphicFrame>
        <p:nvGraphicFramePr>
          <p:cNvPr id="4" name="表 3">
            <a:extLst>
              <a:ext uri="{FF2B5EF4-FFF2-40B4-BE49-F238E27FC236}">
                <a16:creationId xmlns:a16="http://schemas.microsoft.com/office/drawing/2014/main" id="{A3EB8A44-CCE6-B93C-93B6-29929DF2CE88}"/>
              </a:ext>
            </a:extLst>
          </p:cNvPr>
          <p:cNvGraphicFramePr>
            <a:graphicFrameLocks noGrp="1"/>
          </p:cNvGraphicFramePr>
          <p:nvPr>
            <p:extLst>
              <p:ext uri="{D42A27DB-BD31-4B8C-83A1-F6EECF244321}">
                <p14:modId xmlns:p14="http://schemas.microsoft.com/office/powerpoint/2010/main" val="3355988366"/>
              </p:ext>
            </p:extLst>
          </p:nvPr>
        </p:nvGraphicFramePr>
        <p:xfrm>
          <a:off x="581025" y="1587501"/>
          <a:ext cx="10772776" cy="4876800"/>
        </p:xfrm>
        <a:graphic>
          <a:graphicData uri="http://schemas.openxmlformats.org/drawingml/2006/table">
            <a:tbl>
              <a:tblPr firstRow="1" firstCol="1" bandRow="1">
                <a:tableStyleId>{69012ECD-51FC-41F1-AA8D-1B2483CD663E}</a:tableStyleId>
              </a:tblPr>
              <a:tblGrid>
                <a:gridCol w="704850">
                  <a:extLst>
                    <a:ext uri="{9D8B030D-6E8A-4147-A177-3AD203B41FA5}">
                      <a16:colId xmlns:a16="http://schemas.microsoft.com/office/drawing/2014/main" val="656580002"/>
                    </a:ext>
                  </a:extLst>
                </a:gridCol>
                <a:gridCol w="3295650">
                  <a:extLst>
                    <a:ext uri="{9D8B030D-6E8A-4147-A177-3AD203B41FA5}">
                      <a16:colId xmlns:a16="http://schemas.microsoft.com/office/drawing/2014/main" val="2782332897"/>
                    </a:ext>
                  </a:extLst>
                </a:gridCol>
                <a:gridCol w="4667250">
                  <a:extLst>
                    <a:ext uri="{9D8B030D-6E8A-4147-A177-3AD203B41FA5}">
                      <a16:colId xmlns:a16="http://schemas.microsoft.com/office/drawing/2014/main" val="3145024020"/>
                    </a:ext>
                  </a:extLst>
                </a:gridCol>
                <a:gridCol w="2105026">
                  <a:extLst>
                    <a:ext uri="{9D8B030D-6E8A-4147-A177-3AD203B41FA5}">
                      <a16:colId xmlns:a16="http://schemas.microsoft.com/office/drawing/2014/main" val="2467558652"/>
                    </a:ext>
                  </a:extLst>
                </a:gridCol>
              </a:tblGrid>
              <a:tr h="0">
                <a:tc>
                  <a:txBody>
                    <a:bodyPr/>
                    <a:lstStyle/>
                    <a:p>
                      <a:pPr algn="ctr">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No</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日本リスク学会</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2400"/>
                        </a:lnSpc>
                        <a:spcBef>
                          <a:spcPts val="0"/>
                        </a:spcBef>
                        <a:spcAft>
                          <a:spcPts val="0"/>
                        </a:spcAft>
                      </a:pPr>
                      <a:r>
                        <a:rPr lang="ja-JP" sz="2000" kern="100">
                          <a:effectLst/>
                          <a:latin typeface="ＭＳ Ｐゴシック" panose="020B0600070205080204" pitchFamily="50" charset="-128"/>
                          <a:ea typeface="ＭＳ Ｐゴシック" panose="020B0600070205080204" pitchFamily="50" charset="-128"/>
                        </a:rPr>
                        <a:t>ＪＲＭＮ</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2400"/>
                        </a:lnSpc>
                        <a:spcBef>
                          <a:spcPts val="0"/>
                        </a:spcBef>
                        <a:spcAft>
                          <a:spcPts val="0"/>
                        </a:spcAft>
                      </a:pPr>
                      <a:r>
                        <a:rPr lang="ja-JP" sz="2000" kern="100">
                          <a:effectLst/>
                          <a:latin typeface="ＭＳ Ｐゴシック" panose="020B0600070205080204" pitchFamily="50" charset="-128"/>
                          <a:ea typeface="ＭＳ Ｐゴシック" panose="020B0600070205080204" pitchFamily="50" charset="-128"/>
                        </a:rPr>
                        <a:t>備考</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9762888"/>
                  </a:ext>
                </a:extLst>
              </a:tr>
              <a:tr h="0">
                <a:tc>
                  <a:txBody>
                    <a:bodyPr/>
                    <a:lstStyle/>
                    <a:p>
                      <a:pPr algn="ctr">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11</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a:effectLst/>
                          <a:latin typeface="ＭＳ Ｐゴシック" panose="020B0600070205080204" pitchFamily="50" charset="-128"/>
                          <a:ea typeface="ＭＳ Ｐゴシック" panose="020B0600070205080204" pitchFamily="50" charset="-128"/>
                        </a:rPr>
                        <a:t>大阪環境カウンセラー協会への依頼</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1</a:t>
                      </a:r>
                      <a:r>
                        <a:rPr lang="ja-JP" sz="2000" kern="100">
                          <a:effectLst/>
                          <a:latin typeface="ＭＳ Ｐゴシック" panose="020B0600070205080204" pitchFamily="50" charset="-128"/>
                          <a:ea typeface="ＭＳ Ｐゴシック" panose="020B0600070205080204" pitchFamily="50" charset="-128"/>
                        </a:rPr>
                        <a:t>月</a:t>
                      </a:r>
                      <a:r>
                        <a:rPr lang="en-US" sz="2000" kern="100">
                          <a:effectLst/>
                          <a:latin typeface="ＭＳ Ｐゴシック" panose="020B0600070205080204" pitchFamily="50" charset="-128"/>
                          <a:ea typeface="ＭＳ Ｐゴシック" panose="020B0600070205080204" pitchFamily="50" charset="-128"/>
                        </a:rPr>
                        <a:t>20</a:t>
                      </a:r>
                      <a:r>
                        <a:rPr lang="ja-JP" sz="2000" kern="100">
                          <a:effectLst/>
                          <a:latin typeface="ＭＳ Ｐゴシック" panose="020B0600070205080204" pitchFamily="50" charset="-128"/>
                          <a:ea typeface="ＭＳ Ｐゴシック" panose="020B0600070205080204" pitchFamily="50" charset="-128"/>
                        </a:rPr>
                        <a:t>日頃</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993505"/>
                  </a:ext>
                </a:extLst>
              </a:tr>
              <a:tr h="0">
                <a:tc>
                  <a:txBody>
                    <a:bodyPr/>
                    <a:lstStyle/>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12</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配信用ズーム設定</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1</a:t>
                      </a:r>
                      <a:r>
                        <a:rPr lang="ja-JP" sz="2000" kern="100">
                          <a:effectLst/>
                          <a:latin typeface="ＭＳ Ｐゴシック" panose="020B0600070205080204" pitchFamily="50" charset="-128"/>
                          <a:ea typeface="ＭＳ Ｐゴシック" panose="020B0600070205080204" pitchFamily="50" charset="-128"/>
                        </a:rPr>
                        <a:t>月</a:t>
                      </a:r>
                      <a:r>
                        <a:rPr lang="en-US" sz="2000" kern="100">
                          <a:effectLst/>
                          <a:latin typeface="ＭＳ Ｐゴシック" panose="020B0600070205080204" pitchFamily="50" charset="-128"/>
                          <a:ea typeface="ＭＳ Ｐゴシック" panose="020B0600070205080204" pitchFamily="50" charset="-128"/>
                        </a:rPr>
                        <a:t>21</a:t>
                      </a:r>
                      <a:r>
                        <a:rPr lang="ja-JP" sz="2000" kern="100">
                          <a:effectLst/>
                          <a:latin typeface="ＭＳ Ｐゴシック" panose="020B0600070205080204" pitchFamily="50" charset="-128"/>
                          <a:ea typeface="ＭＳ Ｐゴシック" panose="020B0600070205080204" pitchFamily="50" charset="-128"/>
                        </a:rPr>
                        <a:t>日</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005905"/>
                  </a:ext>
                </a:extLst>
              </a:tr>
              <a:tr h="0">
                <a:tc>
                  <a:txBody>
                    <a:bodyPr/>
                    <a:lstStyle/>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13</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JRMN</a:t>
                      </a:r>
                      <a:r>
                        <a:rPr lang="ja-JP" sz="2000" kern="100" dirty="0">
                          <a:effectLst/>
                          <a:latin typeface="ＭＳ Ｐゴシック" panose="020B0600070205080204" pitchFamily="50" charset="-128"/>
                          <a:ea typeface="ＭＳ Ｐゴシック" panose="020B0600070205080204" pitchFamily="50" charset="-128"/>
                        </a:rPr>
                        <a:t>の</a:t>
                      </a:r>
                      <a:r>
                        <a:rPr lang="en-US" sz="2000" kern="100" dirty="0">
                          <a:effectLst/>
                          <a:latin typeface="ＭＳ Ｐゴシック" panose="020B0600070205080204" pitchFamily="50" charset="-128"/>
                          <a:ea typeface="ＭＳ Ｐゴシック" panose="020B0600070205080204" pitchFamily="50" charset="-128"/>
                        </a:rPr>
                        <a:t>HP</a:t>
                      </a:r>
                      <a:r>
                        <a:rPr lang="ja-JP" sz="2000" kern="100" dirty="0">
                          <a:effectLst/>
                          <a:latin typeface="ＭＳ Ｐゴシック" panose="020B0600070205080204" pitchFamily="50" charset="-128"/>
                          <a:ea typeface="ＭＳ Ｐゴシック" panose="020B0600070205080204" pitchFamily="50" charset="-128"/>
                        </a:rPr>
                        <a:t>への掲載</a:t>
                      </a:r>
                    </a:p>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前回参加者へのメール案内</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25</a:t>
                      </a:r>
                      <a:r>
                        <a:rPr lang="ja-JP" sz="2000" kern="100" dirty="0">
                          <a:effectLst/>
                          <a:latin typeface="ＭＳ Ｐゴシック" panose="020B0600070205080204" pitchFamily="50" charset="-128"/>
                          <a:ea typeface="ＭＳ Ｐゴシック" panose="020B0600070205080204" pitchFamily="50" charset="-128"/>
                        </a:rPr>
                        <a:t>日</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8728001"/>
                  </a:ext>
                </a:extLst>
              </a:tr>
              <a:tr h="0">
                <a:tc>
                  <a:txBody>
                    <a:bodyPr/>
                    <a:lstStyle/>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14</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アンケートフォーム作成</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25</a:t>
                      </a:r>
                      <a:r>
                        <a:rPr lang="ja-JP" sz="2000" kern="100" dirty="0">
                          <a:effectLst/>
                          <a:latin typeface="ＭＳ Ｐゴシック" panose="020B0600070205080204" pitchFamily="50" charset="-128"/>
                          <a:ea typeface="ＭＳ Ｐゴシック" panose="020B0600070205080204" pitchFamily="50" charset="-128"/>
                        </a:rPr>
                        <a:t>日</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8602158"/>
                  </a:ext>
                </a:extLst>
              </a:tr>
              <a:tr h="0">
                <a:tc>
                  <a:txBody>
                    <a:bodyPr/>
                    <a:lstStyle/>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15</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参加申込者へのズーム案内等</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30</a:t>
                      </a:r>
                      <a:r>
                        <a:rPr lang="ja-JP" sz="2000" kern="100" dirty="0">
                          <a:effectLst/>
                          <a:latin typeface="ＭＳ Ｐゴシック" panose="020B0600070205080204" pitchFamily="50" charset="-128"/>
                          <a:ea typeface="ＭＳ Ｐゴシック" panose="020B0600070205080204" pitchFamily="50" charset="-128"/>
                        </a:rPr>
                        <a:t>日</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木</a:t>
                      </a: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99137"/>
                  </a:ext>
                </a:extLst>
              </a:tr>
              <a:tr h="0">
                <a:tc>
                  <a:txBody>
                    <a:bodyPr/>
                    <a:lstStyle/>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16</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申込フォームの停止</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5</a:t>
                      </a:r>
                      <a:r>
                        <a:rPr lang="ja-JP" sz="2000" kern="100" dirty="0">
                          <a:effectLst/>
                          <a:latin typeface="ＭＳ Ｐゴシック" panose="020B0600070205080204" pitchFamily="50" charset="-128"/>
                          <a:ea typeface="ＭＳ Ｐゴシック" panose="020B0600070205080204" pitchFamily="50" charset="-128"/>
                        </a:rPr>
                        <a:t>日（水）</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906191"/>
                  </a:ext>
                </a:extLst>
              </a:tr>
              <a:tr h="0">
                <a:tc>
                  <a:txBody>
                    <a:bodyPr/>
                    <a:lstStyle/>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17</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参加申込者への再案内等</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6</a:t>
                      </a:r>
                      <a:r>
                        <a:rPr lang="ja-JP" sz="2000" kern="100" dirty="0">
                          <a:effectLst/>
                          <a:latin typeface="ＭＳ Ｐゴシック" panose="020B0600070205080204" pitchFamily="50" charset="-128"/>
                          <a:ea typeface="ＭＳ Ｐゴシック" panose="020B0600070205080204" pitchFamily="50" charset="-128"/>
                        </a:rPr>
                        <a:t>日</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木</a:t>
                      </a:r>
                      <a:r>
                        <a:rPr lang="en-US" sz="2000" kern="100" dirty="0">
                          <a:effectLst/>
                          <a:latin typeface="ＭＳ Ｐゴシック" panose="020B0600070205080204" pitchFamily="50" charset="-128"/>
                          <a:ea typeface="ＭＳ Ｐゴシック" panose="020B0600070205080204" pitchFamily="50" charset="-128"/>
                        </a:rPr>
                        <a:t>)</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068455"/>
                  </a:ext>
                </a:extLst>
              </a:tr>
              <a:tr h="0">
                <a:tc>
                  <a:txBody>
                    <a:bodyPr/>
                    <a:lstStyle/>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18</a:t>
                      </a:r>
                      <a:endParaRPr lang="ja-JP" sz="2000" kern="100">
                        <a:effectLst/>
                        <a:latin typeface="ＭＳ Ｐゴシック" panose="020B0600070205080204" pitchFamily="50" charset="-128"/>
                        <a:ea typeface="ＭＳ Ｐゴシック" panose="020B0600070205080204" pitchFamily="50" charset="-128"/>
                      </a:endParaRPr>
                    </a:p>
                    <a:p>
                      <a:pPr algn="ctr">
                        <a:lnSpc>
                          <a:spcPts val="2400"/>
                        </a:lnSpc>
                        <a:spcBef>
                          <a:spcPts val="0"/>
                        </a:spcBef>
                        <a:spcAft>
                          <a:spcPts val="0"/>
                        </a:spcAft>
                      </a:pPr>
                      <a:r>
                        <a:rPr lang="ja-JP" sz="2000" kern="100">
                          <a:effectLst/>
                          <a:latin typeface="ＭＳ Ｐゴシック" panose="020B0600070205080204" pitchFamily="50" charset="-128"/>
                          <a:ea typeface="ＭＳ Ｐゴシック" panose="020B0600070205080204" pitchFamily="50" charset="-128"/>
                        </a:rPr>
                        <a:t>当日</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配信用パソコン、インターネット接続機器準備</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現地受付、</a:t>
                      </a:r>
                      <a:r>
                        <a:rPr lang="en-US" sz="2000" kern="100" dirty="0">
                          <a:effectLst/>
                          <a:latin typeface="ＭＳ Ｐゴシック" panose="020B0600070205080204" pitchFamily="50" charset="-128"/>
                          <a:ea typeface="ＭＳ Ｐゴシック" panose="020B0600070205080204" pitchFamily="50" charset="-128"/>
                        </a:rPr>
                        <a:t>CPD</a:t>
                      </a:r>
                      <a:r>
                        <a:rPr lang="ja-JP" sz="2000" kern="100" dirty="0">
                          <a:effectLst/>
                          <a:latin typeface="ＭＳ Ｐゴシック" panose="020B0600070205080204" pitchFamily="50" charset="-128"/>
                          <a:ea typeface="ＭＳ Ｐゴシック" panose="020B0600070205080204" pitchFamily="50" charset="-128"/>
                        </a:rPr>
                        <a:t>受講証明書配布等</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8</a:t>
                      </a:r>
                      <a:r>
                        <a:rPr lang="ja-JP" sz="2000" kern="100" dirty="0">
                          <a:effectLst/>
                          <a:latin typeface="ＭＳ Ｐゴシック" panose="020B0600070205080204" pitchFamily="50" charset="-128"/>
                          <a:ea typeface="ＭＳ Ｐゴシック" panose="020B0600070205080204" pitchFamily="50" charset="-128"/>
                        </a:rPr>
                        <a:t>日</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準備</a:t>
                      </a:r>
                      <a:r>
                        <a:rPr lang="en-US" sz="2000" kern="100" dirty="0">
                          <a:effectLst/>
                          <a:latin typeface="ＭＳ Ｐゴシック" panose="020B0600070205080204" pitchFamily="50" charset="-128"/>
                          <a:ea typeface="ＭＳ Ｐゴシック" panose="020B0600070205080204" pitchFamily="50" charset="-128"/>
                        </a:rPr>
                        <a:t>)</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59587"/>
                  </a:ext>
                </a:extLst>
              </a:tr>
              <a:tr h="0">
                <a:tc>
                  <a:txBody>
                    <a:bodyPr/>
                    <a:lstStyle/>
                    <a:p>
                      <a:pPr algn="ctr">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19</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司会</a:t>
                      </a:r>
                      <a:r>
                        <a:rPr lang="ja-JP" alt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ズームの管理</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講演後アンケートをメール配信</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8</a:t>
                      </a:r>
                      <a:r>
                        <a:rPr lang="ja-JP" sz="2000" kern="100" dirty="0">
                          <a:effectLst/>
                          <a:latin typeface="ＭＳ Ｐゴシック" panose="020B0600070205080204" pitchFamily="50" charset="-128"/>
                          <a:ea typeface="ＭＳ Ｐゴシック" panose="020B0600070205080204" pitchFamily="50" charset="-128"/>
                        </a:rPr>
                        <a:t>日</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進行</a:t>
                      </a:r>
                      <a:r>
                        <a:rPr lang="en-US" sz="2000" kern="100" dirty="0">
                          <a:effectLst/>
                          <a:latin typeface="ＭＳ Ｐゴシック" panose="020B0600070205080204" pitchFamily="50" charset="-128"/>
                          <a:ea typeface="ＭＳ Ｐゴシック" panose="020B0600070205080204" pitchFamily="50" charset="-128"/>
                        </a:rPr>
                        <a:t>) </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986578"/>
                  </a:ext>
                </a:extLst>
              </a:tr>
              <a:tr h="0">
                <a:tc>
                  <a:txBody>
                    <a:bodyPr/>
                    <a:lstStyle/>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20</a:t>
                      </a:r>
                      <a:endParaRPr lang="ja-JP" sz="2000" kern="100">
                        <a:effectLst/>
                        <a:latin typeface="ＭＳ Ｐゴシック" panose="020B0600070205080204" pitchFamily="50" charset="-128"/>
                        <a:ea typeface="ＭＳ Ｐゴシック" panose="020B0600070205080204" pitchFamily="50" charset="-128"/>
                      </a:endParaRPr>
                    </a:p>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 </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 </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ｵﾝﾗｲﾝ</a:t>
                      </a:r>
                      <a:r>
                        <a:rPr lang="en-US" sz="2000" kern="100" dirty="0">
                          <a:effectLst/>
                          <a:latin typeface="ＭＳ Ｐゴシック" panose="020B0600070205080204" pitchFamily="50" charset="-128"/>
                          <a:ea typeface="ＭＳ Ｐゴシック" panose="020B0600070205080204" pitchFamily="50" charset="-128"/>
                        </a:rPr>
                        <a:t>CPD</a:t>
                      </a:r>
                      <a:r>
                        <a:rPr lang="ja-JP" sz="2000" kern="100" dirty="0">
                          <a:effectLst/>
                          <a:latin typeface="ＭＳ Ｐゴシック" panose="020B0600070205080204" pitchFamily="50" charset="-128"/>
                          <a:ea typeface="ＭＳ Ｐゴシック" panose="020B0600070205080204" pitchFamily="50" charset="-128"/>
                        </a:rPr>
                        <a:t>受講証明書発行</a:t>
                      </a:r>
                    </a:p>
                    <a:p>
                      <a:pPr algn="l">
                        <a:lnSpc>
                          <a:spcPts val="2400"/>
                        </a:lnSpc>
                        <a:spcBef>
                          <a:spcPts val="0"/>
                        </a:spcBef>
                        <a:spcAft>
                          <a:spcPts val="0"/>
                        </a:spcAft>
                      </a:pPr>
                      <a:r>
                        <a:rPr lang="en-US" sz="2000" kern="100" dirty="0">
                          <a:effectLst/>
                          <a:latin typeface="ＭＳ Ｐゴシック" panose="020B0600070205080204" pitchFamily="50" charset="-128"/>
                          <a:ea typeface="ＭＳ Ｐゴシック" panose="020B0600070205080204" pitchFamily="50" charset="-128"/>
                        </a:rPr>
                        <a:t>CPD</a:t>
                      </a:r>
                      <a:r>
                        <a:rPr lang="ja-JP" sz="2000" kern="100" dirty="0">
                          <a:effectLst/>
                          <a:latin typeface="ＭＳ Ｐゴシック" panose="020B0600070205080204" pitchFamily="50" charset="-128"/>
                          <a:ea typeface="ＭＳ Ｐゴシック" panose="020B0600070205080204" pitchFamily="50" charset="-128"/>
                        </a:rPr>
                        <a:t>事務局へ参加者報告</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altLang="ja-JP"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12</a:t>
                      </a:r>
                      <a:r>
                        <a:rPr lang="ja-JP" sz="2000" kern="100" dirty="0">
                          <a:effectLst/>
                          <a:latin typeface="ＭＳ Ｐゴシック" panose="020B0600070205080204" pitchFamily="50" charset="-128"/>
                          <a:ea typeface="ＭＳ Ｐゴシック" panose="020B0600070205080204" pitchFamily="50" charset="-128"/>
                        </a:rPr>
                        <a:t>日</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3998332"/>
                  </a:ext>
                </a:extLst>
              </a:tr>
              <a:tr h="0">
                <a:tc>
                  <a:txBody>
                    <a:bodyPr/>
                    <a:lstStyle/>
                    <a:p>
                      <a:pPr algn="ctr">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21</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sz="2000" kern="100">
                          <a:effectLst/>
                          <a:latin typeface="ＭＳ Ｐゴシック" panose="020B0600070205080204" pitchFamily="50" charset="-128"/>
                          <a:ea typeface="ＭＳ Ｐゴシック" panose="020B0600070205080204" pitchFamily="50" charset="-128"/>
                        </a:rPr>
                        <a:t> </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実施結果のとりまとめ</a:t>
                      </a:r>
                    </a:p>
                    <a:p>
                      <a:pPr algn="l">
                        <a:lnSpc>
                          <a:spcPts val="2400"/>
                        </a:lnSpc>
                        <a:spcBef>
                          <a:spcPts val="0"/>
                        </a:spcBef>
                        <a:spcAft>
                          <a:spcPts val="0"/>
                        </a:spcAft>
                      </a:pPr>
                      <a:r>
                        <a:rPr lang="ja-JP" sz="2000" kern="100" dirty="0">
                          <a:effectLst/>
                          <a:latin typeface="ＭＳ Ｐゴシック" panose="020B0600070205080204" pitchFamily="50" charset="-128"/>
                          <a:ea typeface="ＭＳ Ｐゴシック" panose="020B0600070205080204" pitchFamily="50" charset="-128"/>
                        </a:rPr>
                        <a:t>アンケートとりまとめ</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2400"/>
                        </a:lnSpc>
                        <a:spcBef>
                          <a:spcPts val="0"/>
                        </a:spcBef>
                        <a:spcAft>
                          <a:spcPts val="0"/>
                        </a:spcAft>
                      </a:pPr>
                      <a:r>
                        <a:rPr lang="en-US" altLang="ja-JP"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月</a:t>
                      </a:r>
                      <a:r>
                        <a:rPr lang="en-US" sz="2000" kern="100" dirty="0">
                          <a:effectLst/>
                          <a:latin typeface="ＭＳ Ｐゴシック" panose="020B0600070205080204" pitchFamily="50" charset="-128"/>
                          <a:ea typeface="ＭＳ Ｐゴシック" panose="020B0600070205080204" pitchFamily="50" charset="-128"/>
                        </a:rPr>
                        <a:t>15</a:t>
                      </a:r>
                      <a:r>
                        <a:rPr lang="ja-JP" sz="2000" kern="100" dirty="0">
                          <a:effectLst/>
                          <a:latin typeface="ＭＳ Ｐゴシック" panose="020B0600070205080204" pitchFamily="50" charset="-128"/>
                          <a:ea typeface="ＭＳ Ｐゴシック" panose="020B0600070205080204" pitchFamily="50" charset="-128"/>
                        </a:rPr>
                        <a:t>日</a:t>
                      </a:r>
                      <a:endParaRPr lang="ja-JP" sz="2000" kern="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370745"/>
                  </a:ext>
                </a:extLst>
              </a:tr>
            </a:tbl>
          </a:graphicData>
        </a:graphic>
      </p:graphicFrame>
    </p:spTree>
    <p:extLst>
      <p:ext uri="{BB962C8B-B14F-4D97-AF65-F5344CB8AC3E}">
        <p14:creationId xmlns:p14="http://schemas.microsoft.com/office/powerpoint/2010/main" val="11177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5F1A6-0DE4-2FDF-D9CC-1D68C4F5B1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2E60DD-5E4A-020C-F2E9-7FEF69E5D5EC}"/>
              </a:ext>
            </a:extLst>
          </p:cNvPr>
          <p:cNvSpPr>
            <a:spLocks noGrp="1"/>
          </p:cNvSpPr>
          <p:nvPr>
            <p:ph type="title"/>
          </p:nvPr>
        </p:nvSpPr>
        <p:spPr>
          <a:xfrm>
            <a:off x="1063214" y="190499"/>
            <a:ext cx="9223786" cy="1219201"/>
          </a:xfrm>
        </p:spPr>
        <p:txBody>
          <a:bodyPr rtlCol="0"/>
          <a:lstStyle>
            <a:defPPr>
              <a:defRPr lang="ja-JP"/>
            </a:defPPr>
          </a:lstStyle>
          <a:p>
            <a:pPr rtl="0"/>
            <a:r>
              <a:rPr lang="ja-JP" altLang="en-US" dirty="0"/>
              <a:t>セミナー申込者数・出席者数</a:t>
            </a:r>
            <a:endParaRPr lang="ja-JP" dirty="0"/>
          </a:p>
        </p:txBody>
      </p:sp>
      <p:graphicFrame>
        <p:nvGraphicFramePr>
          <p:cNvPr id="6" name="コンテンツ プレースホルダー 5">
            <a:extLst>
              <a:ext uri="{FF2B5EF4-FFF2-40B4-BE49-F238E27FC236}">
                <a16:creationId xmlns:a16="http://schemas.microsoft.com/office/drawing/2014/main" id="{FE3B8EDE-0E86-9E33-7245-2756850B9911}"/>
              </a:ext>
            </a:extLst>
          </p:cNvPr>
          <p:cNvGraphicFramePr>
            <a:graphicFrameLocks noGrp="1"/>
          </p:cNvGraphicFramePr>
          <p:nvPr>
            <p:ph idx="15"/>
            <p:extLst>
              <p:ext uri="{D42A27DB-BD31-4B8C-83A1-F6EECF244321}">
                <p14:modId xmlns:p14="http://schemas.microsoft.com/office/powerpoint/2010/main" val="2251707947"/>
              </p:ext>
            </p:extLst>
          </p:nvPr>
        </p:nvGraphicFramePr>
        <p:xfrm>
          <a:off x="939389" y="2016918"/>
          <a:ext cx="9814336" cy="2669382"/>
        </p:xfrm>
        <a:graphic>
          <a:graphicData uri="http://schemas.openxmlformats.org/drawingml/2006/table">
            <a:tbl>
              <a:tblPr>
                <a:tableStyleId>{69012ECD-51FC-41F1-AA8D-1B2483CD663E}</a:tableStyleId>
              </a:tblPr>
              <a:tblGrid>
                <a:gridCol w="1041811">
                  <a:extLst>
                    <a:ext uri="{9D8B030D-6E8A-4147-A177-3AD203B41FA5}">
                      <a16:colId xmlns:a16="http://schemas.microsoft.com/office/drawing/2014/main" val="2883981306"/>
                    </a:ext>
                  </a:extLst>
                </a:gridCol>
                <a:gridCol w="2857500">
                  <a:extLst>
                    <a:ext uri="{9D8B030D-6E8A-4147-A177-3AD203B41FA5}">
                      <a16:colId xmlns:a16="http://schemas.microsoft.com/office/drawing/2014/main" val="1561736374"/>
                    </a:ext>
                  </a:extLst>
                </a:gridCol>
                <a:gridCol w="1255170">
                  <a:extLst>
                    <a:ext uri="{9D8B030D-6E8A-4147-A177-3AD203B41FA5}">
                      <a16:colId xmlns:a16="http://schemas.microsoft.com/office/drawing/2014/main" val="3485717739"/>
                    </a:ext>
                  </a:extLst>
                </a:gridCol>
                <a:gridCol w="1093373">
                  <a:extLst>
                    <a:ext uri="{9D8B030D-6E8A-4147-A177-3AD203B41FA5}">
                      <a16:colId xmlns:a16="http://schemas.microsoft.com/office/drawing/2014/main" val="1434397603"/>
                    </a:ext>
                  </a:extLst>
                </a:gridCol>
                <a:gridCol w="1093373">
                  <a:extLst>
                    <a:ext uri="{9D8B030D-6E8A-4147-A177-3AD203B41FA5}">
                      <a16:colId xmlns:a16="http://schemas.microsoft.com/office/drawing/2014/main" val="1180942000"/>
                    </a:ext>
                  </a:extLst>
                </a:gridCol>
                <a:gridCol w="1093373">
                  <a:extLst>
                    <a:ext uri="{9D8B030D-6E8A-4147-A177-3AD203B41FA5}">
                      <a16:colId xmlns:a16="http://schemas.microsoft.com/office/drawing/2014/main" val="845131936"/>
                    </a:ext>
                  </a:extLst>
                </a:gridCol>
                <a:gridCol w="1379736">
                  <a:extLst>
                    <a:ext uri="{9D8B030D-6E8A-4147-A177-3AD203B41FA5}">
                      <a16:colId xmlns:a16="http://schemas.microsoft.com/office/drawing/2014/main" val="391949663"/>
                    </a:ext>
                  </a:extLst>
                </a:gridCol>
              </a:tblGrid>
              <a:tr h="444897">
                <a:tc rowSpan="2">
                  <a:txBody>
                    <a:bodyPr/>
                    <a:lstStyle/>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回</a:t>
                      </a:r>
                    </a:p>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　</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日時</a:t>
                      </a:r>
                    </a:p>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　</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申込者数</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a:t>
                      </a:r>
                      <a:r>
                        <a:rPr lang="ja-JP" altLang="en-US" sz="2400" u="none" strike="noStrike" dirty="0">
                          <a:effectLst/>
                          <a:latin typeface="ＭＳ Ｐゴシック" panose="020B0600070205080204" pitchFamily="50" charset="-128"/>
                          <a:ea typeface="ＭＳ Ｐゴシック" panose="020B0600070205080204" pitchFamily="50" charset="-128"/>
                        </a:rPr>
                        <a:t>人</a:t>
                      </a:r>
                      <a:r>
                        <a:rPr lang="en-US" altLang="ja-JP" sz="2400" u="none" strike="noStrike" dirty="0">
                          <a:effectLst/>
                          <a:latin typeface="ＭＳ Ｐゴシック" panose="020B0600070205080204" pitchFamily="50" charset="-128"/>
                          <a:ea typeface="ＭＳ Ｐゴシック" panose="020B0600070205080204" pitchFamily="50" charset="-128"/>
                        </a:rPr>
                        <a:t>)</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ctr"/>
                      <a:r>
                        <a:rPr lang="ja-JP" altLang="en-US" sz="2400" u="none" strike="noStrike">
                          <a:effectLst/>
                          <a:latin typeface="ＭＳ Ｐゴシック" panose="020B0600070205080204" pitchFamily="50" charset="-128"/>
                          <a:ea typeface="ＭＳ Ｐゴシック" panose="020B0600070205080204" pitchFamily="50" charset="-128"/>
                        </a:rPr>
                        <a:t>出席者数</a:t>
                      </a:r>
                      <a:r>
                        <a:rPr lang="en-US" altLang="ja-JP" sz="2400" u="none" strike="noStrike">
                          <a:effectLst/>
                          <a:latin typeface="ＭＳ Ｐゴシック" panose="020B0600070205080204" pitchFamily="50" charset="-128"/>
                          <a:ea typeface="ＭＳ Ｐゴシック" panose="020B0600070205080204" pitchFamily="50" charset="-128"/>
                        </a:rPr>
                        <a:t>(</a:t>
                      </a:r>
                      <a:r>
                        <a:rPr lang="ja-JP" altLang="en-US" sz="2400" u="none" strike="noStrike">
                          <a:effectLst/>
                          <a:latin typeface="ＭＳ Ｐゴシック" panose="020B0600070205080204" pitchFamily="50" charset="-128"/>
                          <a:ea typeface="ＭＳ Ｐゴシック" panose="020B0600070205080204" pitchFamily="50" charset="-128"/>
                        </a:rPr>
                        <a:t>人</a:t>
                      </a:r>
                      <a:r>
                        <a:rPr lang="en-US" altLang="ja-JP" sz="2400" u="none" strike="noStrike">
                          <a:effectLst/>
                          <a:latin typeface="ＭＳ Ｐゴシック" panose="020B0600070205080204" pitchFamily="50" charset="-128"/>
                          <a:ea typeface="ＭＳ Ｐゴシック" panose="020B0600070205080204" pitchFamily="50" charset="-128"/>
                        </a:rPr>
                        <a:t>)</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参加率</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072241"/>
                  </a:ext>
                </a:extLst>
              </a:tr>
              <a:tr h="444897">
                <a:tc vMerge="1">
                  <a:txBody>
                    <a:bodyPr/>
                    <a:lstStyle/>
                    <a:p>
                      <a:endParaRPr dirty="0"/>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endParaRPr dirty="0"/>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pPr algn="ctr" fontAlgn="ct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現地</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2400" u="none" strike="noStrike">
                          <a:effectLst/>
                          <a:latin typeface="ＭＳ Ｐゴシック" panose="020B0600070205080204" pitchFamily="50" charset="-128"/>
                          <a:ea typeface="ＭＳ Ｐゴシック" panose="020B0600070205080204" pitchFamily="50" charset="-128"/>
                        </a:rPr>
                        <a:t>ｵﾝﾗｲﾝ</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2400" u="none" strike="noStrike">
                          <a:effectLst/>
                          <a:latin typeface="ＭＳ Ｐゴシック" panose="020B0600070205080204" pitchFamily="50" charset="-128"/>
                          <a:ea typeface="ＭＳ Ｐゴシック" panose="020B0600070205080204" pitchFamily="50" charset="-128"/>
                        </a:rPr>
                        <a:t>計</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pPr algn="ctr" fontAlgn="ct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385585"/>
                  </a:ext>
                </a:extLst>
              </a:tr>
              <a:tr h="444897">
                <a:tc>
                  <a:txBody>
                    <a:bodyPr/>
                    <a:lstStyle/>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第</a:t>
                      </a:r>
                      <a:r>
                        <a:rPr lang="en-US" altLang="ja-JP" sz="2400" u="none" strike="noStrike" dirty="0">
                          <a:effectLst/>
                          <a:latin typeface="ＭＳ Ｐゴシック" panose="020B0600070205080204" pitchFamily="50" charset="-128"/>
                          <a:ea typeface="ＭＳ Ｐゴシック" panose="020B0600070205080204" pitchFamily="50" charset="-128"/>
                        </a:rPr>
                        <a:t>1</a:t>
                      </a:r>
                      <a:r>
                        <a:rPr lang="ja-JP" altLang="en-US" sz="2400" u="none" strike="noStrike" dirty="0">
                          <a:effectLst/>
                          <a:latin typeface="ＭＳ Ｐゴシック" panose="020B0600070205080204" pitchFamily="50" charset="-128"/>
                          <a:ea typeface="ＭＳ Ｐゴシック" panose="020B0600070205080204" pitchFamily="50" charset="-128"/>
                        </a:rPr>
                        <a:t>回</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2024</a:t>
                      </a:r>
                      <a:r>
                        <a:rPr lang="ja-JP" altLang="en-US" sz="2400" u="none" strike="noStrike" dirty="0">
                          <a:effectLst/>
                          <a:latin typeface="ＭＳ Ｐゴシック" panose="020B0600070205080204" pitchFamily="50" charset="-128"/>
                          <a:ea typeface="ＭＳ Ｐゴシック" panose="020B0600070205080204" pitchFamily="50" charset="-128"/>
                        </a:rPr>
                        <a:t>年</a:t>
                      </a:r>
                      <a:r>
                        <a:rPr lang="en-US" altLang="ja-JP" sz="2400" u="none" strike="noStrike" dirty="0">
                          <a:effectLst/>
                          <a:latin typeface="ＭＳ Ｐゴシック" panose="020B0600070205080204" pitchFamily="50" charset="-128"/>
                          <a:ea typeface="ＭＳ Ｐゴシック" panose="020B0600070205080204" pitchFamily="50" charset="-128"/>
                        </a:rPr>
                        <a:t>7</a:t>
                      </a:r>
                      <a:r>
                        <a:rPr lang="ja-JP" altLang="en-US" sz="2400" u="none" strike="noStrike" dirty="0">
                          <a:effectLst/>
                          <a:latin typeface="ＭＳ Ｐゴシック" panose="020B0600070205080204" pitchFamily="50" charset="-128"/>
                          <a:ea typeface="ＭＳ Ｐゴシック" panose="020B0600070205080204" pitchFamily="50" charset="-128"/>
                        </a:rPr>
                        <a:t>月</a:t>
                      </a:r>
                      <a:r>
                        <a:rPr lang="en-US" altLang="ja-JP" sz="2400" u="none" strike="noStrike" dirty="0">
                          <a:effectLst/>
                          <a:latin typeface="ＭＳ Ｐゴシック" panose="020B0600070205080204" pitchFamily="50" charset="-128"/>
                          <a:ea typeface="ＭＳ Ｐゴシック" panose="020B0600070205080204" pitchFamily="50" charset="-128"/>
                        </a:rPr>
                        <a:t>27</a:t>
                      </a:r>
                      <a:r>
                        <a:rPr lang="ja-JP" altLang="en-US" sz="2400" u="none" strike="noStrike" dirty="0">
                          <a:effectLst/>
                          <a:latin typeface="ＭＳ Ｐゴシック" panose="020B0600070205080204" pitchFamily="50" charset="-128"/>
                          <a:ea typeface="ＭＳ Ｐゴシック" panose="020B0600070205080204" pitchFamily="50" charset="-128"/>
                        </a:rPr>
                        <a:t>日（土）</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221</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15</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134</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a:effectLst/>
                          <a:latin typeface="ＭＳ Ｐゴシック" panose="020B0600070205080204" pitchFamily="50" charset="-128"/>
                          <a:ea typeface="ＭＳ Ｐゴシック" panose="020B0600070205080204" pitchFamily="50" charset="-128"/>
                        </a:rPr>
                        <a:t>149</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a:effectLst/>
                          <a:latin typeface="ＭＳ Ｐゴシック" panose="020B0600070205080204" pitchFamily="50" charset="-128"/>
                          <a:ea typeface="ＭＳ Ｐゴシック" panose="020B0600070205080204" pitchFamily="50" charset="-128"/>
                        </a:rPr>
                        <a:t>67%</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317364"/>
                  </a:ext>
                </a:extLst>
              </a:tr>
              <a:tr h="444897">
                <a:tc>
                  <a:txBody>
                    <a:bodyPr/>
                    <a:lstStyle/>
                    <a:p>
                      <a:pPr algn="ctr" fontAlgn="ctr"/>
                      <a:r>
                        <a:rPr lang="ja-JP" altLang="en-US" sz="2400" u="none" strike="noStrike">
                          <a:effectLst/>
                          <a:latin typeface="ＭＳ Ｐゴシック" panose="020B0600070205080204" pitchFamily="50" charset="-128"/>
                          <a:ea typeface="ＭＳ Ｐゴシック" panose="020B0600070205080204" pitchFamily="50" charset="-128"/>
                        </a:rPr>
                        <a:t>第</a:t>
                      </a:r>
                      <a:r>
                        <a:rPr lang="en-US" altLang="ja-JP" sz="2400" u="none" strike="noStrike">
                          <a:effectLst/>
                          <a:latin typeface="ＭＳ Ｐゴシック" panose="020B0600070205080204" pitchFamily="50" charset="-128"/>
                          <a:ea typeface="ＭＳ Ｐゴシック" panose="020B0600070205080204" pitchFamily="50" charset="-128"/>
                        </a:rPr>
                        <a:t>2</a:t>
                      </a:r>
                      <a:r>
                        <a:rPr lang="ja-JP" altLang="en-US" sz="2400" u="none" strike="noStrike">
                          <a:effectLst/>
                          <a:latin typeface="ＭＳ Ｐゴシック" panose="020B0600070205080204" pitchFamily="50" charset="-128"/>
                          <a:ea typeface="ＭＳ Ｐゴシック" panose="020B0600070205080204" pitchFamily="50" charset="-128"/>
                        </a:rPr>
                        <a:t>回</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2024</a:t>
                      </a:r>
                      <a:r>
                        <a:rPr lang="ja-JP" altLang="en-US" sz="2400" u="none" strike="noStrike" dirty="0">
                          <a:effectLst/>
                          <a:latin typeface="ＭＳ Ｐゴシック" panose="020B0600070205080204" pitchFamily="50" charset="-128"/>
                          <a:ea typeface="ＭＳ Ｐゴシック" panose="020B0600070205080204" pitchFamily="50" charset="-128"/>
                        </a:rPr>
                        <a:t>年</a:t>
                      </a:r>
                      <a:r>
                        <a:rPr lang="en-US" altLang="ja-JP" sz="2400" u="none" strike="noStrike" dirty="0">
                          <a:effectLst/>
                          <a:latin typeface="ＭＳ Ｐゴシック" panose="020B0600070205080204" pitchFamily="50" charset="-128"/>
                          <a:ea typeface="ＭＳ Ｐゴシック" panose="020B0600070205080204" pitchFamily="50" charset="-128"/>
                        </a:rPr>
                        <a:t>11</a:t>
                      </a:r>
                      <a:r>
                        <a:rPr lang="ja-JP" altLang="en-US" sz="2400" u="none" strike="noStrike" dirty="0">
                          <a:effectLst/>
                          <a:latin typeface="ＭＳ Ｐゴシック" panose="020B0600070205080204" pitchFamily="50" charset="-128"/>
                          <a:ea typeface="ＭＳ Ｐゴシック" panose="020B0600070205080204" pitchFamily="50" charset="-128"/>
                        </a:rPr>
                        <a:t>月</a:t>
                      </a:r>
                      <a:r>
                        <a:rPr lang="en-US" altLang="ja-JP" sz="2400" u="none" strike="noStrike" dirty="0">
                          <a:effectLst/>
                          <a:latin typeface="ＭＳ Ｐゴシック" panose="020B0600070205080204" pitchFamily="50" charset="-128"/>
                          <a:ea typeface="ＭＳ Ｐゴシック" panose="020B0600070205080204" pitchFamily="50" charset="-128"/>
                        </a:rPr>
                        <a:t>27</a:t>
                      </a:r>
                      <a:r>
                        <a:rPr lang="ja-JP" altLang="en-US" sz="2400" u="none" strike="noStrike" dirty="0">
                          <a:effectLst/>
                          <a:latin typeface="ＭＳ Ｐゴシック" panose="020B0600070205080204" pitchFamily="50" charset="-128"/>
                          <a:ea typeface="ＭＳ Ｐゴシック" panose="020B0600070205080204" pitchFamily="50" charset="-128"/>
                        </a:rPr>
                        <a:t>日（土）</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a:effectLst/>
                          <a:latin typeface="ＭＳ Ｐゴシック" panose="020B0600070205080204" pitchFamily="50" charset="-128"/>
                          <a:ea typeface="ＭＳ Ｐゴシック" panose="020B0600070205080204" pitchFamily="50" charset="-128"/>
                        </a:rPr>
                        <a:t>170</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116</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116</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a:effectLst/>
                          <a:latin typeface="ＭＳ Ｐゴシック" panose="020B0600070205080204" pitchFamily="50" charset="-128"/>
                          <a:ea typeface="ＭＳ Ｐゴシック" panose="020B0600070205080204" pitchFamily="50" charset="-128"/>
                        </a:rPr>
                        <a:t>68%</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0206994"/>
                  </a:ext>
                </a:extLst>
              </a:tr>
              <a:tr h="444897">
                <a:tc>
                  <a:txBody>
                    <a:bodyPr/>
                    <a:lstStyle/>
                    <a:p>
                      <a:pPr algn="ctr" fontAlgn="ctr"/>
                      <a:r>
                        <a:rPr lang="ja-JP" altLang="en-US" sz="2400" u="none" strike="noStrike">
                          <a:effectLst/>
                          <a:latin typeface="ＭＳ Ｐゴシック" panose="020B0600070205080204" pitchFamily="50" charset="-128"/>
                          <a:ea typeface="ＭＳ Ｐゴシック" panose="020B0600070205080204" pitchFamily="50" charset="-128"/>
                        </a:rPr>
                        <a:t>第</a:t>
                      </a:r>
                      <a:r>
                        <a:rPr lang="en-US" altLang="ja-JP" sz="2400" u="none" strike="noStrike">
                          <a:effectLst/>
                          <a:latin typeface="ＭＳ Ｐゴシック" panose="020B0600070205080204" pitchFamily="50" charset="-128"/>
                          <a:ea typeface="ＭＳ Ｐゴシック" panose="020B0600070205080204" pitchFamily="50" charset="-128"/>
                        </a:rPr>
                        <a:t>3</a:t>
                      </a:r>
                      <a:r>
                        <a:rPr lang="ja-JP" altLang="en-US" sz="2400" u="none" strike="noStrike">
                          <a:effectLst/>
                          <a:latin typeface="ＭＳ Ｐゴシック" panose="020B0600070205080204" pitchFamily="50" charset="-128"/>
                          <a:ea typeface="ＭＳ Ｐゴシック" panose="020B0600070205080204" pitchFamily="50" charset="-128"/>
                        </a:rPr>
                        <a:t>回</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2025</a:t>
                      </a:r>
                      <a:r>
                        <a:rPr lang="ja-JP" altLang="en-US" sz="2400" u="none" strike="noStrike" dirty="0">
                          <a:effectLst/>
                          <a:latin typeface="ＭＳ Ｐゴシック" panose="020B0600070205080204" pitchFamily="50" charset="-128"/>
                          <a:ea typeface="ＭＳ Ｐゴシック" panose="020B0600070205080204" pitchFamily="50" charset="-128"/>
                        </a:rPr>
                        <a:t>年</a:t>
                      </a:r>
                      <a:r>
                        <a:rPr lang="en-US" altLang="ja-JP" sz="2400" u="none" strike="noStrike" dirty="0">
                          <a:effectLst/>
                          <a:latin typeface="ＭＳ Ｐゴシック" panose="020B0600070205080204" pitchFamily="50" charset="-128"/>
                          <a:ea typeface="ＭＳ Ｐゴシック" panose="020B0600070205080204" pitchFamily="50" charset="-128"/>
                        </a:rPr>
                        <a:t>2</a:t>
                      </a:r>
                      <a:r>
                        <a:rPr lang="ja-JP" altLang="en-US" sz="2400" u="none" strike="noStrike" dirty="0">
                          <a:effectLst/>
                          <a:latin typeface="ＭＳ Ｐゴシック" panose="020B0600070205080204" pitchFamily="50" charset="-128"/>
                          <a:ea typeface="ＭＳ Ｐゴシック" panose="020B0600070205080204" pitchFamily="50" charset="-128"/>
                        </a:rPr>
                        <a:t>月</a:t>
                      </a:r>
                      <a:r>
                        <a:rPr lang="en-US" altLang="ja-JP" sz="2400" u="none" strike="noStrike" dirty="0">
                          <a:effectLst/>
                          <a:latin typeface="ＭＳ Ｐゴシック" panose="020B0600070205080204" pitchFamily="50" charset="-128"/>
                          <a:ea typeface="ＭＳ Ｐゴシック" panose="020B0600070205080204" pitchFamily="50" charset="-128"/>
                        </a:rPr>
                        <a:t>8</a:t>
                      </a:r>
                      <a:r>
                        <a:rPr lang="ja-JP" altLang="en-US" sz="2400" u="none" strike="noStrike" dirty="0">
                          <a:effectLst/>
                          <a:latin typeface="ＭＳ Ｐゴシック" panose="020B0600070205080204" pitchFamily="50" charset="-128"/>
                          <a:ea typeface="ＭＳ Ｐゴシック" panose="020B0600070205080204" pitchFamily="50" charset="-128"/>
                        </a:rPr>
                        <a:t>日（土）</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a:effectLst/>
                          <a:latin typeface="ＭＳ Ｐゴシック" panose="020B0600070205080204" pitchFamily="50" charset="-128"/>
                          <a:ea typeface="ＭＳ Ｐゴシック" panose="020B0600070205080204" pitchFamily="50" charset="-128"/>
                        </a:rPr>
                        <a:t>264</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a:effectLst/>
                          <a:latin typeface="ＭＳ Ｐゴシック" panose="020B0600070205080204" pitchFamily="50" charset="-128"/>
                          <a:ea typeface="ＭＳ Ｐゴシック" panose="020B0600070205080204" pitchFamily="50" charset="-128"/>
                        </a:rPr>
                        <a:t>13</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168</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181</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69%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230619"/>
                  </a:ext>
                </a:extLst>
              </a:tr>
              <a:tr h="444897">
                <a:tc>
                  <a:txBody>
                    <a:bodyPr/>
                    <a:lstStyle/>
                    <a:p>
                      <a:pPr algn="ctr" fontAlgn="ctr"/>
                      <a:r>
                        <a:rPr lang="ja-JP" altLang="en-US" sz="2400" u="none" strike="noStrike">
                          <a:effectLst/>
                          <a:latin typeface="ＭＳ Ｐゴシック" panose="020B0600070205080204" pitchFamily="50" charset="-128"/>
                          <a:ea typeface="ＭＳ Ｐゴシック" panose="020B0600070205080204" pitchFamily="50" charset="-128"/>
                        </a:rPr>
                        <a:t>計</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2400" u="none" strike="noStrike" dirty="0">
                          <a:effectLst/>
                          <a:latin typeface="ＭＳ Ｐゴシック" panose="020B0600070205080204" pitchFamily="50" charset="-128"/>
                          <a:ea typeface="ＭＳ Ｐゴシック" panose="020B0600070205080204" pitchFamily="50" charset="-128"/>
                        </a:rPr>
                        <a:t>　</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a:effectLst/>
                          <a:latin typeface="ＭＳ Ｐゴシック" panose="020B0600070205080204" pitchFamily="50" charset="-128"/>
                          <a:ea typeface="ＭＳ Ｐゴシック" panose="020B0600070205080204" pitchFamily="50" charset="-128"/>
                        </a:rPr>
                        <a:t>655</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a:effectLst/>
                          <a:latin typeface="ＭＳ Ｐゴシック" panose="020B0600070205080204" pitchFamily="50" charset="-128"/>
                          <a:ea typeface="ＭＳ Ｐゴシック" panose="020B0600070205080204" pitchFamily="50" charset="-128"/>
                        </a:rPr>
                        <a:t>28</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a:effectLst/>
                          <a:latin typeface="ＭＳ Ｐゴシック" panose="020B0600070205080204" pitchFamily="50" charset="-128"/>
                          <a:ea typeface="ＭＳ Ｐゴシック" panose="020B0600070205080204" pitchFamily="50" charset="-128"/>
                        </a:rPr>
                        <a:t>418</a:t>
                      </a:r>
                      <a:endPar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446</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2400" u="none" strike="noStrike" dirty="0">
                          <a:effectLst/>
                          <a:latin typeface="ＭＳ Ｐゴシック" panose="020B0600070205080204" pitchFamily="50" charset="-128"/>
                          <a:ea typeface="ＭＳ Ｐゴシック" panose="020B0600070205080204" pitchFamily="50" charset="-128"/>
                        </a:rPr>
                        <a:t>68%</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717951"/>
                  </a:ext>
                </a:extLst>
              </a:tr>
            </a:tbl>
          </a:graphicData>
        </a:graphic>
      </p:graphicFrame>
      <p:sp>
        <p:nvSpPr>
          <p:cNvPr id="7" name="テキスト ボックス 6">
            <a:extLst>
              <a:ext uri="{FF2B5EF4-FFF2-40B4-BE49-F238E27FC236}">
                <a16:creationId xmlns:a16="http://schemas.microsoft.com/office/drawing/2014/main" id="{938FE462-55A9-C01D-41B5-8AC722649E3A}"/>
              </a:ext>
            </a:extLst>
          </p:cNvPr>
          <p:cNvSpPr txBox="1"/>
          <p:nvPr/>
        </p:nvSpPr>
        <p:spPr>
          <a:xfrm>
            <a:off x="1466851" y="4878019"/>
            <a:ext cx="9144000" cy="830997"/>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第２回は日本リスク学会年次大会セミナーを</a:t>
            </a:r>
            <a:r>
              <a:rPr kumimoji="1" lang="en-US" altLang="ja-JP" sz="2400" dirty="0">
                <a:latin typeface="ＭＳ Ｐゴシック" panose="020B0600070205080204" pitchFamily="50" charset="-128"/>
                <a:ea typeface="ＭＳ Ｐゴシック" panose="020B0600070205080204" pitchFamily="50" charset="-128"/>
              </a:rPr>
              <a:t>WEB</a:t>
            </a:r>
            <a:r>
              <a:rPr kumimoji="1" lang="ja-JP" altLang="en-US" sz="2400" dirty="0">
                <a:latin typeface="ＭＳ Ｐゴシック" panose="020B0600070205080204" pitchFamily="50" charset="-128"/>
                <a:ea typeface="ＭＳ Ｐゴシック" panose="020B0600070205080204" pitchFamily="50" charset="-128"/>
              </a:rPr>
              <a:t>配信し、学会関係者は現地地で自由参加であったため参加者数はカウントしていない</a:t>
            </a:r>
          </a:p>
        </p:txBody>
      </p:sp>
    </p:spTree>
    <p:extLst>
      <p:ext uri="{BB962C8B-B14F-4D97-AF65-F5344CB8AC3E}">
        <p14:creationId xmlns:p14="http://schemas.microsoft.com/office/powerpoint/2010/main" val="274133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9C26F-0066-B91C-29EC-08DD6E825F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943E6EE-6B8F-EAD8-903C-F47E45D8FC02}"/>
              </a:ext>
            </a:extLst>
          </p:cNvPr>
          <p:cNvSpPr>
            <a:spLocks noGrp="1"/>
          </p:cNvSpPr>
          <p:nvPr>
            <p:ph type="title"/>
          </p:nvPr>
        </p:nvSpPr>
        <p:spPr>
          <a:xfrm>
            <a:off x="962025" y="190499"/>
            <a:ext cx="10458449" cy="1219201"/>
          </a:xfrm>
        </p:spPr>
        <p:txBody>
          <a:bodyPr rtlCol="0"/>
          <a:lstStyle>
            <a:defPPr>
              <a:defRPr lang="ja-JP"/>
            </a:defPPr>
          </a:lstStyle>
          <a:p>
            <a:pPr rtl="0"/>
            <a:r>
              <a:rPr lang="ja-JP" altLang="en-US" dirty="0"/>
              <a:t>セミナー申込者数・出席者数（第３回内訳）</a:t>
            </a:r>
            <a:endParaRPr lang="ja-JP" dirty="0"/>
          </a:p>
        </p:txBody>
      </p:sp>
      <p:graphicFrame>
        <p:nvGraphicFramePr>
          <p:cNvPr id="6" name="コンテンツ プレースホルダー 5">
            <a:extLst>
              <a:ext uri="{FF2B5EF4-FFF2-40B4-BE49-F238E27FC236}">
                <a16:creationId xmlns:a16="http://schemas.microsoft.com/office/drawing/2014/main" id="{049ACD68-88E4-BA52-732C-09634D140C74}"/>
              </a:ext>
            </a:extLst>
          </p:cNvPr>
          <p:cNvGraphicFramePr>
            <a:graphicFrameLocks noGrp="1"/>
          </p:cNvGraphicFramePr>
          <p:nvPr>
            <p:ph idx="15"/>
            <p:extLst>
              <p:ext uri="{D42A27DB-BD31-4B8C-83A1-F6EECF244321}">
                <p14:modId xmlns:p14="http://schemas.microsoft.com/office/powerpoint/2010/main" val="1055808400"/>
              </p:ext>
            </p:extLst>
          </p:nvPr>
        </p:nvGraphicFramePr>
        <p:xfrm>
          <a:off x="1470024" y="1807368"/>
          <a:ext cx="3768724" cy="1735932"/>
        </p:xfrm>
        <a:graphic>
          <a:graphicData uri="http://schemas.openxmlformats.org/drawingml/2006/table">
            <a:tbl>
              <a:tblPr>
                <a:tableStyleId>{69012ECD-51FC-41F1-AA8D-1B2483CD663E}</a:tableStyleId>
              </a:tblPr>
              <a:tblGrid>
                <a:gridCol w="942181">
                  <a:extLst>
                    <a:ext uri="{9D8B030D-6E8A-4147-A177-3AD203B41FA5}">
                      <a16:colId xmlns:a16="http://schemas.microsoft.com/office/drawing/2014/main" val="329004278"/>
                    </a:ext>
                  </a:extLst>
                </a:gridCol>
                <a:gridCol w="942181">
                  <a:extLst>
                    <a:ext uri="{9D8B030D-6E8A-4147-A177-3AD203B41FA5}">
                      <a16:colId xmlns:a16="http://schemas.microsoft.com/office/drawing/2014/main" val="1281679416"/>
                    </a:ext>
                  </a:extLst>
                </a:gridCol>
                <a:gridCol w="942181">
                  <a:extLst>
                    <a:ext uri="{9D8B030D-6E8A-4147-A177-3AD203B41FA5}">
                      <a16:colId xmlns:a16="http://schemas.microsoft.com/office/drawing/2014/main" val="3371095402"/>
                    </a:ext>
                  </a:extLst>
                </a:gridCol>
                <a:gridCol w="942181">
                  <a:extLst>
                    <a:ext uri="{9D8B030D-6E8A-4147-A177-3AD203B41FA5}">
                      <a16:colId xmlns:a16="http://schemas.microsoft.com/office/drawing/2014/main" val="53254279"/>
                    </a:ext>
                  </a:extLst>
                </a:gridCol>
              </a:tblGrid>
              <a:tr h="433983">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区分</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申込</a:t>
                      </a:r>
                      <a:r>
                        <a:rPr lang="en-US" altLang="ja-JP" sz="2000" u="none" strike="noStrike" dirty="0">
                          <a:effectLst/>
                          <a:latin typeface="ＭＳ Ｐゴシック" panose="020B0600070205080204" pitchFamily="50" charset="-128"/>
                          <a:ea typeface="ＭＳ Ｐゴシック" panose="020B0600070205080204" pitchFamily="50" charset="-128"/>
                        </a:rPr>
                        <a:t>(</a:t>
                      </a:r>
                      <a:r>
                        <a:rPr lang="ja-JP" altLang="en-US" sz="2000" u="none" strike="noStrike" dirty="0">
                          <a:effectLst/>
                          <a:latin typeface="ＭＳ Ｐゴシック" panose="020B0600070205080204" pitchFamily="50" charset="-128"/>
                          <a:ea typeface="ＭＳ Ｐゴシック" panose="020B0600070205080204" pitchFamily="50" charset="-128"/>
                        </a:rPr>
                        <a:t>人</a:t>
                      </a: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出席</a:t>
                      </a:r>
                      <a:r>
                        <a:rPr lang="en-US" altLang="ja-JP" sz="2000" u="none" strike="noStrike" dirty="0">
                          <a:effectLst/>
                          <a:latin typeface="ＭＳ Ｐゴシック" panose="020B0600070205080204" pitchFamily="50" charset="-128"/>
                          <a:ea typeface="ＭＳ Ｐゴシック" panose="020B0600070205080204" pitchFamily="50" charset="-128"/>
                        </a:rPr>
                        <a:t>(</a:t>
                      </a:r>
                      <a:r>
                        <a:rPr lang="ja-JP" altLang="en-US" sz="2000" u="none" strike="noStrike" dirty="0">
                          <a:effectLst/>
                          <a:latin typeface="ＭＳ Ｐゴシック" panose="020B0600070205080204" pitchFamily="50" charset="-128"/>
                          <a:ea typeface="ＭＳ Ｐゴシック" panose="020B0600070205080204" pitchFamily="50" charset="-128"/>
                        </a:rPr>
                        <a:t>人</a:t>
                      </a: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出席率</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63013548"/>
                  </a:ext>
                </a:extLst>
              </a:tr>
              <a:tr h="433983">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一般</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53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41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77%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04721718"/>
                  </a:ext>
                </a:extLst>
              </a:tr>
              <a:tr h="433983">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建コン</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211</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140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66%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8472403"/>
                  </a:ext>
                </a:extLst>
              </a:tr>
              <a:tr h="433983">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計</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264</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181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69%</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98267912"/>
                  </a:ext>
                </a:extLst>
              </a:tr>
            </a:tbl>
          </a:graphicData>
        </a:graphic>
      </p:graphicFrame>
      <p:graphicFrame>
        <p:nvGraphicFramePr>
          <p:cNvPr id="7" name="表 6">
            <a:extLst>
              <a:ext uri="{FF2B5EF4-FFF2-40B4-BE49-F238E27FC236}">
                <a16:creationId xmlns:a16="http://schemas.microsoft.com/office/drawing/2014/main" id="{E794247D-E4C8-CC42-01F1-66677015709B}"/>
              </a:ext>
            </a:extLst>
          </p:cNvPr>
          <p:cNvGraphicFramePr>
            <a:graphicFrameLocks noGrp="1"/>
          </p:cNvGraphicFramePr>
          <p:nvPr>
            <p:extLst>
              <p:ext uri="{D42A27DB-BD31-4B8C-83A1-F6EECF244321}">
                <p14:modId xmlns:p14="http://schemas.microsoft.com/office/powerpoint/2010/main" val="1950912760"/>
              </p:ext>
            </p:extLst>
          </p:nvPr>
        </p:nvGraphicFramePr>
        <p:xfrm>
          <a:off x="5991225" y="1807368"/>
          <a:ext cx="4438650" cy="4298156"/>
        </p:xfrm>
        <a:graphic>
          <a:graphicData uri="http://schemas.openxmlformats.org/drawingml/2006/table">
            <a:tbl>
              <a:tblPr>
                <a:tableStyleId>{69012ECD-51FC-41F1-AA8D-1B2483CD663E}</a:tableStyleId>
              </a:tblPr>
              <a:tblGrid>
                <a:gridCol w="709238">
                  <a:extLst>
                    <a:ext uri="{9D8B030D-6E8A-4147-A177-3AD203B41FA5}">
                      <a16:colId xmlns:a16="http://schemas.microsoft.com/office/drawing/2014/main" val="3871536082"/>
                    </a:ext>
                  </a:extLst>
                </a:gridCol>
                <a:gridCol w="2163177">
                  <a:extLst>
                    <a:ext uri="{9D8B030D-6E8A-4147-A177-3AD203B41FA5}">
                      <a16:colId xmlns:a16="http://schemas.microsoft.com/office/drawing/2014/main" val="1594295608"/>
                    </a:ext>
                  </a:extLst>
                </a:gridCol>
                <a:gridCol w="1566235">
                  <a:extLst>
                    <a:ext uri="{9D8B030D-6E8A-4147-A177-3AD203B41FA5}">
                      <a16:colId xmlns:a16="http://schemas.microsoft.com/office/drawing/2014/main" val="2830486517"/>
                    </a:ext>
                  </a:extLst>
                </a:gridCol>
              </a:tblGrid>
              <a:tr h="389561">
                <a:tc gridSpan="3">
                  <a:txBody>
                    <a:bodyPr/>
                    <a:lstStyle/>
                    <a:p>
                      <a:pPr algn="ctr" fontAlgn="ctr"/>
                      <a:r>
                        <a:rPr lang="zh-CN" altLang="en-US" sz="2000" u="none" strike="noStrike" dirty="0">
                          <a:effectLst/>
                          <a:latin typeface="ＭＳ Ｐゴシック" panose="020B0600070205080204" pitchFamily="50" charset="-128"/>
                          <a:ea typeface="ＭＳ Ｐゴシック" panose="020B0600070205080204" pitchFamily="50" charset="-128"/>
                        </a:rPr>
                        <a:t>一般申込内訳</a:t>
                      </a:r>
                      <a:endParaRPr lang="zh-CN"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extLst>
                  <a:ext uri="{0D108BD9-81ED-4DB2-BD59-A6C34878D82A}">
                    <a16:rowId xmlns:a16="http://schemas.microsoft.com/office/drawing/2014/main" val="27803199"/>
                  </a:ext>
                </a:extLst>
              </a:tr>
              <a:tr h="389561">
                <a:tc>
                  <a:txBody>
                    <a:bodyPr/>
                    <a:lstStyle/>
                    <a:p>
                      <a:pPr algn="ctr" fontAlgn="ctr"/>
                      <a:r>
                        <a:rPr lang="en-US" sz="2000" u="none" strike="noStrike" dirty="0">
                          <a:effectLst/>
                          <a:latin typeface="ＭＳ Ｐゴシック" panose="020B0600070205080204" pitchFamily="50" charset="-128"/>
                          <a:ea typeface="ＭＳ Ｐゴシック" panose="020B0600070205080204" pitchFamily="50" charset="-128"/>
                        </a:rPr>
                        <a:t>No</a:t>
                      </a:r>
                      <a:endParaRPr 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区分</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申込</a:t>
                      </a:r>
                      <a:r>
                        <a:rPr lang="en-US" altLang="ja-JP" sz="2000" u="none" strike="noStrike" dirty="0">
                          <a:effectLst/>
                          <a:latin typeface="ＭＳ Ｐゴシック" panose="020B0600070205080204" pitchFamily="50" charset="-128"/>
                          <a:ea typeface="ＭＳ Ｐゴシック" panose="020B0600070205080204" pitchFamily="50" charset="-128"/>
                        </a:rPr>
                        <a:t>(</a:t>
                      </a:r>
                      <a:r>
                        <a:rPr lang="ja-JP" altLang="en-US" sz="2000" u="none" strike="noStrike" dirty="0">
                          <a:effectLst/>
                          <a:latin typeface="ＭＳ Ｐゴシック" panose="020B0600070205080204" pitchFamily="50" charset="-128"/>
                          <a:ea typeface="ＭＳ Ｐゴシック" panose="020B0600070205080204" pitchFamily="50" charset="-128"/>
                        </a:rPr>
                        <a:t>人</a:t>
                      </a: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181763"/>
                  </a:ext>
                </a:extLst>
              </a:tr>
              <a:tr h="389561">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大学</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01244102"/>
                  </a:ext>
                </a:extLst>
              </a:tr>
              <a:tr h="389561">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2</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研究機関</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14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84907165"/>
                  </a:ext>
                </a:extLst>
              </a:tr>
              <a:tr h="389561">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行政</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6964450"/>
                  </a:ext>
                </a:extLst>
              </a:tr>
              <a:tr h="389561">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公益団体</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2</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4905960"/>
                  </a:ext>
                </a:extLst>
              </a:tr>
              <a:tr h="389561">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5</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民間</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59442618"/>
                  </a:ext>
                </a:extLst>
              </a:tr>
              <a:tr h="389561">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sz="2000" u="none" strike="noStrike" dirty="0">
                          <a:effectLst/>
                          <a:latin typeface="ＭＳ Ｐゴシック" panose="020B0600070205080204" pitchFamily="50" charset="-128"/>
                          <a:ea typeface="ＭＳ Ｐゴシック" panose="020B0600070205080204" pitchFamily="50" charset="-128"/>
                        </a:rPr>
                        <a:t>JRMN</a:t>
                      </a:r>
                      <a:endParaRPr 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98195563"/>
                  </a:ext>
                </a:extLst>
              </a:tr>
              <a:tr h="389561">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大阪環境ネット</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5</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13421516"/>
                  </a:ext>
                </a:extLst>
              </a:tr>
              <a:tr h="389561">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8</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その他・不明</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9</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2261382"/>
                  </a:ext>
                </a:extLst>
              </a:tr>
              <a:tr h="402546">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　</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計</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53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43695048"/>
                  </a:ext>
                </a:extLst>
              </a:tr>
            </a:tbl>
          </a:graphicData>
        </a:graphic>
      </p:graphicFrame>
    </p:spTree>
    <p:extLst>
      <p:ext uri="{BB962C8B-B14F-4D97-AF65-F5344CB8AC3E}">
        <p14:creationId xmlns:p14="http://schemas.microsoft.com/office/powerpoint/2010/main" val="239132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896D4-8D22-FE42-8E2E-5855070ABB7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357EAB2-2BB2-7BC8-1452-33C811F06EAC}"/>
              </a:ext>
            </a:extLst>
          </p:cNvPr>
          <p:cNvSpPr>
            <a:spLocks noGrp="1"/>
          </p:cNvSpPr>
          <p:nvPr>
            <p:ph type="title"/>
          </p:nvPr>
        </p:nvSpPr>
        <p:spPr>
          <a:xfrm>
            <a:off x="1063214" y="190499"/>
            <a:ext cx="9223786" cy="1219201"/>
          </a:xfrm>
        </p:spPr>
        <p:txBody>
          <a:bodyPr rtlCol="0"/>
          <a:lstStyle>
            <a:defPPr>
              <a:defRPr lang="ja-JP"/>
            </a:defPPr>
          </a:lstStyle>
          <a:p>
            <a:pPr rtl="0"/>
            <a:r>
              <a:rPr lang="ja-JP" altLang="en-US" dirty="0"/>
              <a:t>セミナーアンケート結果（満足度など）</a:t>
            </a:r>
            <a:endParaRPr lang="ja-JP" dirty="0"/>
          </a:p>
        </p:txBody>
      </p:sp>
      <p:sp>
        <p:nvSpPr>
          <p:cNvPr id="7" name="テキスト ボックス 6">
            <a:extLst>
              <a:ext uri="{FF2B5EF4-FFF2-40B4-BE49-F238E27FC236}">
                <a16:creationId xmlns:a16="http://schemas.microsoft.com/office/drawing/2014/main" id="{FF4F5A82-2206-9B6F-A043-928E9E74B2E2}"/>
              </a:ext>
            </a:extLst>
          </p:cNvPr>
          <p:cNvSpPr txBox="1"/>
          <p:nvPr/>
        </p:nvSpPr>
        <p:spPr>
          <a:xfrm>
            <a:off x="1187039" y="4319284"/>
            <a:ext cx="10338211" cy="2677656"/>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・アンケート回答率は</a:t>
            </a:r>
            <a:r>
              <a:rPr kumimoji="1" lang="en-US" altLang="ja-JP" sz="2400" dirty="0">
                <a:latin typeface="ＭＳ Ｐゴシック" panose="020B0600070205080204" pitchFamily="50" charset="-128"/>
                <a:ea typeface="ＭＳ Ｐゴシック" panose="020B0600070205080204" pitchFamily="50" charset="-128"/>
              </a:rPr>
              <a:t>80</a:t>
            </a:r>
            <a:r>
              <a:rPr kumimoji="1" lang="ja-JP" altLang="en-US" sz="2400" dirty="0">
                <a:latin typeface="ＭＳ Ｐゴシック" panose="020B0600070205080204" pitchFamily="50" charset="-128"/>
                <a:ea typeface="ＭＳ Ｐゴシック" panose="020B0600070205080204" pitchFamily="50" charset="-128"/>
              </a:rPr>
              <a:t>％以上と高かった</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・満足度は第１回・第３回は約</a:t>
            </a:r>
            <a:r>
              <a:rPr kumimoji="1" lang="en-US" altLang="ja-JP" sz="2400" dirty="0">
                <a:latin typeface="ＭＳ Ｐゴシック" panose="020B0600070205080204" pitchFamily="50" charset="-128"/>
                <a:ea typeface="ＭＳ Ｐゴシック" panose="020B0600070205080204" pitchFamily="50" charset="-128"/>
              </a:rPr>
              <a:t>90</a:t>
            </a:r>
            <a:r>
              <a:rPr kumimoji="1" lang="ja-JP" altLang="en-US" sz="2400" dirty="0">
                <a:latin typeface="ＭＳ Ｐゴシック" panose="020B0600070205080204" pitchFamily="50" charset="-128"/>
                <a:ea typeface="ＭＳ Ｐゴシック" panose="020B0600070205080204" pitchFamily="50" charset="-128"/>
              </a:rPr>
              <a:t>％以上と高かった</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・第２回の満足度は、聞取りにくく、見にくかったことで若干低めだが</a:t>
            </a:r>
            <a:r>
              <a:rPr kumimoji="1" lang="en-US" altLang="ja-JP" sz="2400" dirty="0">
                <a:latin typeface="ＭＳ Ｐゴシック" panose="020B0600070205080204" pitchFamily="50" charset="-128"/>
                <a:ea typeface="ＭＳ Ｐゴシック" panose="020B0600070205080204" pitchFamily="50" charset="-128"/>
              </a:rPr>
              <a:t>70</a:t>
            </a:r>
            <a:r>
              <a:rPr kumimoji="1" lang="ja-JP" altLang="en-US" sz="2400" dirty="0">
                <a:latin typeface="ＭＳ Ｐゴシック" panose="020B0600070205080204" pitchFamily="50" charset="-128"/>
                <a:ea typeface="ＭＳ Ｐゴシック" panose="020B0600070205080204" pitchFamily="50" charset="-128"/>
              </a:rPr>
              <a:t>％あった</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・次回セミナー案内の希望率も約</a:t>
            </a:r>
            <a:r>
              <a:rPr kumimoji="1" lang="en-US" altLang="ja-JP" sz="2400" dirty="0">
                <a:latin typeface="ＭＳ Ｐゴシック" panose="020B0600070205080204" pitchFamily="50" charset="-128"/>
                <a:ea typeface="ＭＳ Ｐゴシック" panose="020B0600070205080204" pitchFamily="50" charset="-128"/>
              </a:rPr>
              <a:t>90</a:t>
            </a:r>
            <a:r>
              <a:rPr kumimoji="1" lang="ja-JP" altLang="en-US" sz="2400" dirty="0">
                <a:latin typeface="ＭＳ Ｐゴシック" panose="020B0600070205080204" pitchFamily="50" charset="-128"/>
                <a:ea typeface="ＭＳ Ｐゴシック" panose="020B0600070205080204" pitchFamily="50" charset="-128"/>
              </a:rPr>
              <a:t>％と高かった。</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・記述回答に記述があった人の割合も約</a:t>
            </a:r>
            <a:r>
              <a:rPr kumimoji="1" lang="en-US" altLang="ja-JP" sz="2400" dirty="0">
                <a:latin typeface="ＭＳ Ｐゴシック" panose="020B0600070205080204" pitchFamily="50" charset="-128"/>
                <a:ea typeface="ＭＳ Ｐゴシック" panose="020B0600070205080204" pitchFamily="50" charset="-128"/>
              </a:rPr>
              <a:t>50</a:t>
            </a:r>
            <a:r>
              <a:rPr kumimoji="1" lang="ja-JP" altLang="en-US" sz="2400" dirty="0">
                <a:latin typeface="ＭＳ Ｐゴシック" panose="020B0600070205080204" pitchFamily="50" charset="-128"/>
                <a:ea typeface="ＭＳ Ｐゴシック" panose="020B0600070205080204" pitchFamily="50" charset="-128"/>
              </a:rPr>
              <a:t>％以上で、</a:t>
            </a:r>
            <a:r>
              <a:rPr kumimoji="1" lang="en-US" altLang="ja-JP" sz="2400" dirty="0">
                <a:latin typeface="ＭＳ Ｐゴシック" panose="020B0600070205080204" pitchFamily="50" charset="-128"/>
                <a:ea typeface="ＭＳ Ｐゴシック" panose="020B0600070205080204" pitchFamily="50" charset="-128"/>
              </a:rPr>
              <a:t>CPD</a:t>
            </a:r>
            <a:r>
              <a:rPr kumimoji="1" lang="ja-JP" altLang="en-US" sz="2400" dirty="0">
                <a:latin typeface="ＭＳ Ｐゴシック" panose="020B0600070205080204" pitchFamily="50" charset="-128"/>
                <a:ea typeface="ＭＳ Ｐゴシック" panose="020B0600070205080204" pitchFamily="50" charset="-128"/>
              </a:rPr>
              <a:t>単位取得だけの人</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の割合は低かったと考えられた</a:t>
            </a:r>
            <a:endParaRPr kumimoji="1" lang="en-US" altLang="ja-JP" sz="2400" dirty="0">
              <a:latin typeface="ＭＳ Ｐゴシック" panose="020B0600070205080204" pitchFamily="50" charset="-128"/>
              <a:ea typeface="ＭＳ Ｐゴシック" panose="020B0600070205080204" pitchFamily="50" charset="-128"/>
            </a:endParaRPr>
          </a:p>
          <a:p>
            <a:endParaRPr kumimoji="1" lang="ja-JP" altLang="en-US" sz="2400" dirty="0">
              <a:latin typeface="ＭＳ Ｐゴシック" panose="020B0600070205080204" pitchFamily="50" charset="-128"/>
              <a:ea typeface="ＭＳ Ｐゴシック" panose="020B0600070205080204" pitchFamily="50" charset="-128"/>
            </a:endParaRPr>
          </a:p>
        </p:txBody>
      </p:sp>
      <p:graphicFrame>
        <p:nvGraphicFramePr>
          <p:cNvPr id="5" name="コンテンツ プレースホルダー 4">
            <a:extLst>
              <a:ext uri="{FF2B5EF4-FFF2-40B4-BE49-F238E27FC236}">
                <a16:creationId xmlns:a16="http://schemas.microsoft.com/office/drawing/2014/main" id="{DF128F9F-21D0-1AAB-12D5-CBA7FFA2147A}"/>
              </a:ext>
            </a:extLst>
          </p:cNvPr>
          <p:cNvGraphicFramePr>
            <a:graphicFrameLocks noGrp="1"/>
          </p:cNvGraphicFramePr>
          <p:nvPr>
            <p:ph idx="15"/>
          </p:nvPr>
        </p:nvGraphicFramePr>
        <p:xfrm>
          <a:off x="723899" y="1617104"/>
          <a:ext cx="10982324" cy="2494776"/>
        </p:xfrm>
        <a:graphic>
          <a:graphicData uri="http://schemas.openxmlformats.org/drawingml/2006/table">
            <a:tbl>
              <a:tblPr>
                <a:tableStyleId>{69012ECD-51FC-41F1-AA8D-1B2483CD663E}</a:tableStyleId>
              </a:tblPr>
              <a:tblGrid>
                <a:gridCol w="821327">
                  <a:extLst>
                    <a:ext uri="{9D8B030D-6E8A-4147-A177-3AD203B41FA5}">
                      <a16:colId xmlns:a16="http://schemas.microsoft.com/office/drawing/2014/main" val="1371787548"/>
                    </a:ext>
                  </a:extLst>
                </a:gridCol>
                <a:gridCol w="1243725">
                  <a:extLst>
                    <a:ext uri="{9D8B030D-6E8A-4147-A177-3AD203B41FA5}">
                      <a16:colId xmlns:a16="http://schemas.microsoft.com/office/drawing/2014/main" val="1035105707"/>
                    </a:ext>
                  </a:extLst>
                </a:gridCol>
                <a:gridCol w="1243725">
                  <a:extLst>
                    <a:ext uri="{9D8B030D-6E8A-4147-A177-3AD203B41FA5}">
                      <a16:colId xmlns:a16="http://schemas.microsoft.com/office/drawing/2014/main" val="2634000973"/>
                    </a:ext>
                  </a:extLst>
                </a:gridCol>
                <a:gridCol w="1006049">
                  <a:extLst>
                    <a:ext uri="{9D8B030D-6E8A-4147-A177-3AD203B41FA5}">
                      <a16:colId xmlns:a16="http://schemas.microsoft.com/office/drawing/2014/main" val="2352985850"/>
                    </a:ext>
                  </a:extLst>
                </a:gridCol>
                <a:gridCol w="1209675">
                  <a:extLst>
                    <a:ext uri="{9D8B030D-6E8A-4147-A177-3AD203B41FA5}">
                      <a16:colId xmlns:a16="http://schemas.microsoft.com/office/drawing/2014/main" val="3292607641"/>
                    </a:ext>
                  </a:extLst>
                </a:gridCol>
                <a:gridCol w="1143000">
                  <a:extLst>
                    <a:ext uri="{9D8B030D-6E8A-4147-A177-3AD203B41FA5}">
                      <a16:colId xmlns:a16="http://schemas.microsoft.com/office/drawing/2014/main" val="2288699881"/>
                    </a:ext>
                  </a:extLst>
                </a:gridCol>
                <a:gridCol w="1209675">
                  <a:extLst>
                    <a:ext uri="{9D8B030D-6E8A-4147-A177-3AD203B41FA5}">
                      <a16:colId xmlns:a16="http://schemas.microsoft.com/office/drawing/2014/main" val="3866919776"/>
                    </a:ext>
                  </a:extLst>
                </a:gridCol>
                <a:gridCol w="1133962">
                  <a:extLst>
                    <a:ext uri="{9D8B030D-6E8A-4147-A177-3AD203B41FA5}">
                      <a16:colId xmlns:a16="http://schemas.microsoft.com/office/drawing/2014/main" val="1566847866"/>
                    </a:ext>
                  </a:extLst>
                </a:gridCol>
                <a:gridCol w="985593">
                  <a:extLst>
                    <a:ext uri="{9D8B030D-6E8A-4147-A177-3AD203B41FA5}">
                      <a16:colId xmlns:a16="http://schemas.microsoft.com/office/drawing/2014/main" val="2711309398"/>
                    </a:ext>
                  </a:extLst>
                </a:gridCol>
                <a:gridCol w="985593">
                  <a:extLst>
                    <a:ext uri="{9D8B030D-6E8A-4147-A177-3AD203B41FA5}">
                      <a16:colId xmlns:a16="http://schemas.microsoft.com/office/drawing/2014/main" val="674937710"/>
                    </a:ext>
                  </a:extLst>
                </a:gridCol>
              </a:tblGrid>
              <a:tr h="592696">
                <a:tc rowSpan="2">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回</a:t>
                      </a:r>
                    </a:p>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　</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出席者数</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a:t>
                      </a:r>
                      <a:r>
                        <a:rPr lang="ja-JP" altLang="en-US" sz="2000" u="none" strike="noStrike" dirty="0">
                          <a:effectLst/>
                          <a:latin typeface="ＭＳ Ｐゴシック" panose="020B0600070205080204" pitchFamily="50" charset="-128"/>
                          <a:ea typeface="ＭＳ Ｐゴシック" panose="020B0600070205080204" pitchFamily="50" charset="-128"/>
                        </a:rPr>
                        <a:t>人</a:t>
                      </a: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アンケート</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回答者</a:t>
                      </a:r>
                      <a:r>
                        <a:rPr lang="en-US" altLang="ja-JP" sz="2000" u="none" strike="noStrike" dirty="0">
                          <a:effectLst/>
                          <a:latin typeface="ＭＳ Ｐゴシック" panose="020B0600070205080204" pitchFamily="50" charset="-128"/>
                          <a:ea typeface="ＭＳ Ｐゴシック" panose="020B0600070205080204" pitchFamily="50" charset="-128"/>
                        </a:rPr>
                        <a:t>(</a:t>
                      </a:r>
                      <a:r>
                        <a:rPr lang="ja-JP" altLang="en-US" sz="2000" u="none" strike="noStrike" dirty="0">
                          <a:effectLst/>
                          <a:latin typeface="ＭＳ Ｐゴシック" panose="020B0600070205080204" pitchFamily="50" charset="-128"/>
                          <a:ea typeface="ＭＳ Ｐゴシック" panose="020B0600070205080204" pitchFamily="50" charset="-128"/>
                        </a:rPr>
                        <a:t>人</a:t>
                      </a: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回答率</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話題１</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満足</a:t>
                      </a: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rowSpan="2">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話題２</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満足</a:t>
                      </a: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gridSpan="2">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記述回答者数比率</a:t>
                      </a: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zh-CN" altLang="en-US" sz="2000" u="none" strike="noStrike">
                          <a:effectLst/>
                          <a:latin typeface="ＭＳ Ｐゴシック" panose="020B0600070205080204" pitchFamily="50" charset="-128"/>
                          <a:ea typeface="ＭＳ Ｐゴシック" panose="020B0600070205080204" pitchFamily="50" charset="-128"/>
                        </a:rPr>
                        <a:t>次回案内希望</a:t>
                      </a:r>
                      <a:endParaRPr lang="zh-CN"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753674784"/>
                  </a:ext>
                </a:extLst>
              </a:tr>
              <a:tr h="475520">
                <a:tc vMerge="1">
                  <a:txBody>
                    <a:bodyPr/>
                    <a:lstStyle/>
                    <a:p>
                      <a:endParaRPr dirty="0"/>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vMerge="1">
                  <a:txBody>
                    <a:bodyPr/>
                    <a:lstStyle/>
                    <a:p>
                      <a:pPr algn="ctr" fontAlgn="ct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vMerge="1">
                  <a:txBody>
                    <a:bodyPr/>
                    <a:lstStyle/>
                    <a:p>
                      <a:pPr algn="ctr" fontAlgn="ct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vMerge="1">
                  <a:txBody>
                    <a:bodyPr/>
                    <a:lstStyle/>
                    <a:p>
                      <a:pPr algn="ctr" fontAlgn="ct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vMerge="1">
                  <a:txBody>
                    <a:bodyPr/>
                    <a:lstStyle/>
                    <a:p>
                      <a:pPr algn="ctr" fontAlgn="ct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vMerge="1">
                  <a:txBody>
                    <a:bodyPr/>
                    <a:lstStyle/>
                    <a:p>
                      <a:pPr algn="ctr" fontAlgn="ct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話題</a:t>
                      </a:r>
                      <a:r>
                        <a:rPr lang="en-US" altLang="ja-JP" sz="2000" u="none" strike="noStrike" dirty="0">
                          <a:effectLst/>
                          <a:latin typeface="ＭＳ Ｐゴシック" panose="020B0600070205080204" pitchFamily="50" charset="-128"/>
                          <a:ea typeface="ＭＳ Ｐゴシック" panose="020B0600070205080204" pitchFamily="50" charset="-128"/>
                        </a:rPr>
                        <a:t>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話題２</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人数</a:t>
                      </a:r>
                      <a:r>
                        <a:rPr lang="en-US" altLang="ja-JP" sz="2000" u="none" strike="noStrike" dirty="0">
                          <a:effectLst/>
                          <a:latin typeface="ＭＳ Ｐゴシック" panose="020B0600070205080204" pitchFamily="50" charset="-128"/>
                          <a:ea typeface="ＭＳ Ｐゴシック" panose="020B0600070205080204" pitchFamily="50" charset="-128"/>
                        </a:rPr>
                        <a:t>(</a:t>
                      </a:r>
                      <a:r>
                        <a:rPr lang="ja-JP" altLang="en-US" sz="2000" u="none" strike="noStrike" dirty="0">
                          <a:effectLst/>
                          <a:latin typeface="ＭＳ Ｐゴシック" panose="020B0600070205080204" pitchFamily="50" charset="-128"/>
                          <a:ea typeface="ＭＳ Ｐゴシック" panose="020B0600070205080204" pitchFamily="50" charset="-128"/>
                        </a:rPr>
                        <a:t>人</a:t>
                      </a:r>
                      <a:r>
                        <a:rPr lang="en-US" altLang="ja-JP" sz="2000" u="none" strike="noStrike" dirty="0">
                          <a:effectLst/>
                          <a:latin typeface="ＭＳ Ｐゴシック" panose="020B0600070205080204" pitchFamily="50" charset="-128"/>
                          <a:ea typeface="ＭＳ Ｐゴシック" panose="020B0600070205080204" pitchFamily="50" charset="-128"/>
                        </a:rPr>
                        <a:t>)</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比率</a:t>
                      </a:r>
                      <a:r>
                        <a:rPr lang="en-US" altLang="ja-JP" sz="2000" u="none" strike="noStrike">
                          <a:effectLst/>
                          <a:latin typeface="ＭＳ Ｐゴシック" panose="020B0600070205080204" pitchFamily="50" charset="-128"/>
                          <a:ea typeface="ＭＳ Ｐゴシック" panose="020B0600070205080204" pitchFamily="50" charset="-128"/>
                        </a:rPr>
                        <a:t>(%)</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22391830"/>
                  </a:ext>
                </a:extLst>
              </a:tr>
              <a:tr h="475520">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第</a:t>
                      </a:r>
                      <a:r>
                        <a:rPr lang="en-US" altLang="ja-JP" sz="2000" u="none" strike="noStrike" dirty="0">
                          <a:effectLst/>
                          <a:latin typeface="ＭＳ Ｐゴシック" panose="020B0600070205080204" pitchFamily="50" charset="-128"/>
                          <a:ea typeface="ＭＳ Ｐゴシック" panose="020B0600070205080204" pitchFamily="50" charset="-128"/>
                        </a:rPr>
                        <a:t>1</a:t>
                      </a:r>
                      <a:r>
                        <a:rPr lang="ja-JP" altLang="en-US" sz="2000" u="none" strike="noStrike" dirty="0">
                          <a:effectLst/>
                          <a:latin typeface="ＭＳ Ｐゴシック" panose="020B0600070205080204" pitchFamily="50" charset="-128"/>
                          <a:ea typeface="ＭＳ Ｐゴシック" panose="020B0600070205080204" pitchFamily="50" charset="-128"/>
                        </a:rPr>
                        <a:t>回</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149</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124</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83%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88%</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CC"/>
                    </a:solidFill>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96%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CC"/>
                    </a:solidFill>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61%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64%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113 </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91%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CC"/>
                    </a:solidFill>
                  </a:tcPr>
                </a:tc>
                <a:extLst>
                  <a:ext uri="{0D108BD9-81ED-4DB2-BD59-A6C34878D82A}">
                    <a16:rowId xmlns:a16="http://schemas.microsoft.com/office/drawing/2014/main" val="1264706269"/>
                  </a:ext>
                </a:extLst>
              </a:tr>
              <a:tr h="475520">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第</a:t>
                      </a:r>
                      <a:r>
                        <a:rPr lang="en-US" altLang="ja-JP" sz="2000" u="none" strike="noStrike" dirty="0">
                          <a:effectLst/>
                          <a:latin typeface="ＭＳ Ｐゴシック" panose="020B0600070205080204" pitchFamily="50" charset="-128"/>
                          <a:ea typeface="ＭＳ Ｐゴシック" panose="020B0600070205080204" pitchFamily="50" charset="-128"/>
                        </a:rPr>
                        <a:t>2</a:t>
                      </a:r>
                      <a:r>
                        <a:rPr lang="ja-JP" altLang="en-US" sz="2000" u="none" strike="noStrike" dirty="0">
                          <a:effectLst/>
                          <a:latin typeface="ＭＳ Ｐゴシック" panose="020B0600070205080204" pitchFamily="50" charset="-128"/>
                          <a:ea typeface="ＭＳ Ｐゴシック" panose="020B0600070205080204" pitchFamily="50" charset="-128"/>
                        </a:rPr>
                        <a:t>回</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116</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108</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93%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70%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CC"/>
                    </a:solidFill>
                  </a:tcPr>
                </a:tc>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76%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ja-JP" altLang="en-US" sz="2000" u="none" strike="noStrike">
                          <a:effectLst/>
                          <a:latin typeface="ＭＳ Ｐゴシック" panose="020B0600070205080204" pitchFamily="50" charset="-128"/>
                          <a:ea typeface="ＭＳ Ｐゴシック" panose="020B0600070205080204" pitchFamily="50" charset="-128"/>
                        </a:rPr>
                        <a:t>－</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97 </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90%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CC"/>
                    </a:solidFill>
                  </a:tcPr>
                </a:tc>
                <a:extLst>
                  <a:ext uri="{0D108BD9-81ED-4DB2-BD59-A6C34878D82A}">
                    <a16:rowId xmlns:a16="http://schemas.microsoft.com/office/drawing/2014/main" val="3573209258"/>
                  </a:ext>
                </a:extLst>
              </a:tr>
              <a:tr h="475520">
                <a:tc>
                  <a:txBody>
                    <a:bodyPr/>
                    <a:lstStyle/>
                    <a:p>
                      <a:pPr algn="ctr" fontAlgn="ctr"/>
                      <a:r>
                        <a:rPr lang="ja-JP" altLang="en-US" sz="2000" u="none" strike="noStrike" dirty="0">
                          <a:effectLst/>
                          <a:latin typeface="ＭＳ Ｐゴシック" panose="020B0600070205080204" pitchFamily="50" charset="-128"/>
                          <a:ea typeface="ＭＳ Ｐゴシック" panose="020B0600070205080204" pitchFamily="50" charset="-128"/>
                        </a:rPr>
                        <a:t>第</a:t>
                      </a:r>
                      <a:r>
                        <a:rPr lang="en-US" altLang="ja-JP" sz="2000" u="none" strike="noStrike" dirty="0">
                          <a:effectLst/>
                          <a:latin typeface="ＭＳ Ｐゴシック" panose="020B0600070205080204" pitchFamily="50" charset="-128"/>
                          <a:ea typeface="ＭＳ Ｐゴシック" panose="020B0600070205080204" pitchFamily="50" charset="-128"/>
                        </a:rPr>
                        <a:t>3</a:t>
                      </a:r>
                      <a:r>
                        <a:rPr lang="ja-JP" altLang="en-US" sz="2000" u="none" strike="noStrike" dirty="0">
                          <a:effectLst/>
                          <a:latin typeface="ＭＳ Ｐゴシック" panose="020B0600070205080204" pitchFamily="50" charset="-128"/>
                          <a:ea typeface="ＭＳ Ｐゴシック" panose="020B0600070205080204" pitchFamily="50" charset="-128"/>
                        </a:rPr>
                        <a:t>回</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181</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150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83%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95%</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CC"/>
                    </a:solidFill>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96%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CC"/>
                    </a:solidFill>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53%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48%</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a:effectLst/>
                          <a:latin typeface="ＭＳ Ｐゴシック" panose="020B0600070205080204" pitchFamily="50" charset="-128"/>
                          <a:ea typeface="ＭＳ Ｐゴシック" panose="020B0600070205080204" pitchFamily="50" charset="-128"/>
                        </a:rPr>
                        <a:t>129 </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fontAlgn="ctr"/>
                      <a:r>
                        <a:rPr lang="en-US" altLang="ja-JP" sz="2000" u="none" strike="noStrike" dirty="0">
                          <a:effectLst/>
                          <a:latin typeface="ＭＳ Ｐゴシック" panose="020B0600070205080204" pitchFamily="50" charset="-128"/>
                          <a:ea typeface="ＭＳ Ｐゴシック" panose="020B0600070205080204" pitchFamily="50" charset="-128"/>
                        </a:rPr>
                        <a:t>86%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965" marR="6965" marT="696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CC"/>
                    </a:solidFill>
                  </a:tcPr>
                </a:tc>
                <a:extLst>
                  <a:ext uri="{0D108BD9-81ED-4DB2-BD59-A6C34878D82A}">
                    <a16:rowId xmlns:a16="http://schemas.microsoft.com/office/drawing/2014/main" val="3441007523"/>
                  </a:ext>
                </a:extLst>
              </a:tr>
            </a:tbl>
          </a:graphicData>
        </a:graphic>
      </p:graphicFrame>
    </p:spTree>
    <p:extLst>
      <p:ext uri="{BB962C8B-B14F-4D97-AF65-F5344CB8AC3E}">
        <p14:creationId xmlns:p14="http://schemas.microsoft.com/office/powerpoint/2010/main" val="2200061562"/>
      </p:ext>
    </p:extLst>
  </p:cSld>
  <p:clrMapOvr>
    <a:masterClrMapping/>
  </p:clrMapOvr>
</p:sld>
</file>

<file path=ppt/theme/theme1.xml><?xml version="1.0" encoding="utf-8"?>
<a:theme xmlns:a="http://schemas.openxmlformats.org/drawingml/2006/main" name="ユーザー設定">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3135418_TF45331398_Win32" id="{425936A9-D287-42E4-A79F-75E6950236D6}" vid="{12592F7F-909F-4315-8BE5-A7B4FB28679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98C35-9ECE-4425-BCBA-00E118C705C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3.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汎用的なプレゼンテーション</Template>
  <TotalTime>1619</TotalTime>
  <Words>2273</Words>
  <Application>Microsoft Office PowerPoint</Application>
  <PresentationFormat>ワイド画面</PresentationFormat>
  <Paragraphs>467</Paragraphs>
  <Slides>26</Slides>
  <Notes>26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26</vt:i4>
      </vt:variant>
    </vt:vector>
  </HeadingPairs>
  <TitlesOfParts>
    <vt:vector size="31" baseType="lpstr">
      <vt:lpstr>Meiryo UI</vt:lpstr>
      <vt:lpstr>ＭＳ Ｐゴシック</vt:lpstr>
      <vt:lpstr>YuGothic</vt:lpstr>
      <vt:lpstr>Arial</vt:lpstr>
      <vt:lpstr>ユーザー設定</vt:lpstr>
      <vt:lpstr>日本リスク学会 リスクマネジャ委員会 JRMNからの参考資料</vt:lpstr>
      <vt:lpstr>目次</vt:lpstr>
      <vt:lpstr>１．公開セミナーの結果概要</vt:lpstr>
      <vt:lpstr>セミナーの開催概要 　目的：一般市民を対象とした公開講座 　　　　　　　　（兼現存リスクマネジャのCPD）とする</vt:lpstr>
      <vt:lpstr>セミナー開催手順・役割分担（例：第3回）</vt:lpstr>
      <vt:lpstr>セミナー開催手順・役割分担（例：第3回続き）</vt:lpstr>
      <vt:lpstr>セミナー申込者数・出席者数</vt:lpstr>
      <vt:lpstr>セミナー申込者数・出席者数（第３回内訳）</vt:lpstr>
      <vt:lpstr>セミナーアンケート結果（満足度など）</vt:lpstr>
      <vt:lpstr>セミナーアンケート結果（情報源）</vt:lpstr>
      <vt:lpstr>セミナーの振返り</vt:lpstr>
      <vt:lpstr>２．建設コンサルタンツ協会CPD等について</vt:lpstr>
      <vt:lpstr>建設コンサルタント会社 　経緯（令和6年度建設コンサルタント白書より）</vt:lpstr>
      <vt:lpstr>建設コンサルタント会社 　企業数(白書)・売上高（『日経コンストラクション』2023年4月号）</vt:lpstr>
      <vt:lpstr>建設コンサルタンツ協会における CPD 　 （CPD ガイドライン第９版　2024年4月より）</vt:lpstr>
      <vt:lpstr>建設コンサルタンツ協会における CPD 　 （CPD ガイドライン第９版　2024年4月より）</vt:lpstr>
      <vt:lpstr>建設コンサルタンツ協会 CPD認定プログラム 　 （CPD 解説書 第１０版　2024年4月より）</vt:lpstr>
      <vt:lpstr>建設コンサルタンツ協会 CPD認定プログラム検索   　　　　　　　JCCA CPDシステム</vt:lpstr>
      <vt:lpstr>３．JRMNの2024年度事業概要</vt:lpstr>
      <vt:lpstr>JRMNの目的及び事業（定款より）</vt:lpstr>
      <vt:lpstr>　　　JRMNの会員（定款より）</vt:lpstr>
      <vt:lpstr>JRMNの2024年度事業概要</vt:lpstr>
      <vt:lpstr>JRMNのHP 　　一般社団法人 日本リスクマネジャネットワーク</vt:lpstr>
      <vt:lpstr>４．JRMNの2025年度の 　　　日本リスク学会との連携</vt:lpstr>
      <vt:lpstr>日本リスク学会と連携を図っていく項目</vt:lpstr>
      <vt:lpstr>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基本的なプレゼンテーション</dc:title>
  <dc:creator>真以 刑部</dc:creator>
  <cp:lastModifiedBy>忠彦 刑部</cp:lastModifiedBy>
  <cp:revision>11</cp:revision>
  <dcterms:created xsi:type="dcterms:W3CDTF">2025-02-15T08:04:33Z</dcterms:created>
  <dcterms:modified xsi:type="dcterms:W3CDTF">2025-02-16T11:36:44Z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